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7"/>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Lst>
  <p:sldSz cx="9144000" cy="6858000" type="screen4x3"/>
  <p:notesSz cx="6734175"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永井正也" initials="永井正也" lastIdx="18" clrIdx="0">
    <p:extLst>
      <p:ext uri="{19B8F6BF-5375-455C-9EA6-DF929625EA0E}">
        <p15:presenceInfo xmlns:p15="http://schemas.microsoft.com/office/powerpoint/2012/main" userId="41155421849608b0" providerId="Windows Live"/>
      </p:ext>
    </p:extLst>
  </p:cmAuthor>
  <p:cmAuthor id="2" name="ad05n" initials="a" lastIdx="2" clrIdx="1">
    <p:extLst>
      <p:ext uri="{19B8F6BF-5375-455C-9EA6-DF929625EA0E}">
        <p15:presenceInfo xmlns:p15="http://schemas.microsoft.com/office/powerpoint/2012/main" userId="ad05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68750" autoAdjust="0"/>
  </p:normalViewPr>
  <p:slideViewPr>
    <p:cSldViewPr snapToGrid="0">
      <p:cViewPr varScale="1">
        <p:scale>
          <a:sx n="63" d="100"/>
          <a:sy n="63" d="100"/>
        </p:scale>
        <p:origin x="15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19T07:35:33.783" idx="12">
    <p:pos x="10" y="10"/>
    <p:text>図に入射光、出射光を表す波線矢印を入れて分かりやすくしなさい。実際にこれらの応答が世の中に役立っているということを強調するような書き方にしなさい</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19T07:38:54.724" idx="14">
    <p:pos x="146" y="146"/>
    <p:text>クーロンポテンシャルの図を描いて、物質の内部電場が非線形光学の目安であることをこの場所でいいなさい</p:text>
    <p:extLst>
      <p:ext uri="{C676402C-5697-4E1C-873F-D02D1690AC5C}">
        <p15:threadingInfo xmlns:p15="http://schemas.microsoft.com/office/powerpoint/2012/main" timeZoneBias="-540"/>
      </p:ext>
    </p:extLst>
  </p:cm>
  <p:cm authorId="1" dt="2014-10-19T07:45:21.878" idx="16">
    <p:pos x="10" y="10"/>
    <p:text>摂動論的高次高調波は光子を量子とした描像、非摂動論的では電場によってポテンシャルが瞬間的にゆがめられるという描像で記述することをここで述べなさい</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10-18T07:40:17.469" idx="10">
    <p:pos x="3658" y="2775"/>
    <p:text>実際にこの段階で原子ガスの高次高調波のスペクトルを出せませんか？</p:text>
    <p:extLst>
      <p:ext uri="{C676402C-5697-4E1C-873F-D02D1690AC5C}">
        <p15:threadingInfo xmlns:p15="http://schemas.microsoft.com/office/powerpoint/2012/main" timeZoneBias="-540"/>
      </p:ext>
    </p:extLst>
  </p:cm>
  <p:cm authorId="2" dt="2014-10-19T00:56:47.175" idx="2">
    <p:pos x="3658" y="2911"/>
    <p:text>理研の論文で綺麗に出ているのがありましたが、どうでしょうか？周波数まで記載されていませんが、、http://journals.aps.org/prl/pdf/10.1103/PhysRevLett.98.153904</p:text>
    <p:extLst>
      <p:ext uri="{C676402C-5697-4E1C-873F-D02D1690AC5C}">
        <p15:threadingInfo xmlns:p15="http://schemas.microsoft.com/office/powerpoint/2012/main" timeZoneBias="-540">
          <p15:parentCm authorId="1" idx="10"/>
        </p15:threadingInfo>
      </p:ext>
    </p:extLst>
  </p:cm>
  <p:cm authorId="1" dt="2014-10-19T07:47:39.388" idx="17">
    <p:pos x="3658" y="3047"/>
    <p:text>これでもいいです</p:text>
    <p:extLst>
      <p:ext uri="{C676402C-5697-4E1C-873F-D02D1690AC5C}">
        <p15:threadingInfo xmlns:p15="http://schemas.microsoft.com/office/powerpoint/2012/main" timeZoneBias="-540">
          <p15:parentCm authorId="1" idx="10"/>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4-10-19T07:48:08.019" idx="18">
    <p:pos x="10" y="10"/>
    <p:text>半導体　　バンドギャップで決まるイオン化が低いが多電子応答が期待できる</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143"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474" y="0"/>
            <a:ext cx="2918143" cy="495029"/>
          </a:xfrm>
          <a:prstGeom prst="rect">
            <a:avLst/>
          </a:prstGeom>
        </p:spPr>
        <p:txBody>
          <a:bodyPr vert="horz" lIns="91440" tIns="45720" rIns="91440" bIns="45720" rtlCol="0"/>
          <a:lstStyle>
            <a:lvl1pPr algn="r">
              <a:defRPr sz="1200"/>
            </a:lvl1pPr>
          </a:lstStyle>
          <a:p>
            <a:fld id="{44B57E6F-B6A7-4CBA-BB56-8D54BDE4B670}" type="datetimeFigureOut">
              <a:rPr kumimoji="1" lang="ja-JP" altLang="en-US" smtClean="0"/>
              <a:t>2014/10/22</a:t>
            </a:fld>
            <a:endParaRPr kumimoji="1" lang="ja-JP" altLang="en-US" dirty="0"/>
          </a:p>
        </p:txBody>
      </p:sp>
      <p:sp>
        <p:nvSpPr>
          <p:cNvPr id="4" name="スライド イメージ プレースホルダー 3"/>
          <p:cNvSpPr>
            <a:spLocks noGrp="1" noRot="1" noChangeAspect="1"/>
          </p:cNvSpPr>
          <p:nvPr>
            <p:ph type="sldImg" idx="2"/>
          </p:nvPr>
        </p:nvSpPr>
        <p:spPr>
          <a:xfrm>
            <a:off x="1147763" y="1233488"/>
            <a:ext cx="4438650"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418" y="4748163"/>
            <a:ext cx="538734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143"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474" y="9371286"/>
            <a:ext cx="2918143" cy="495028"/>
          </a:xfrm>
          <a:prstGeom prst="rect">
            <a:avLst/>
          </a:prstGeom>
        </p:spPr>
        <p:txBody>
          <a:bodyPr vert="horz" lIns="91440" tIns="45720" rIns="91440" bIns="45720" rtlCol="0" anchor="b"/>
          <a:lstStyle>
            <a:lvl1pPr algn="r">
              <a:defRPr sz="1200"/>
            </a:lvl1pPr>
          </a:lstStyle>
          <a:p>
            <a:fld id="{75323A35-1584-4BFB-A4FE-D9E0638FEF83}" type="slidenum">
              <a:rPr kumimoji="1" lang="ja-JP" altLang="en-US" smtClean="0"/>
              <a:t>‹#›</a:t>
            </a:fld>
            <a:endParaRPr kumimoji="1" lang="ja-JP" altLang="en-US" dirty="0"/>
          </a:p>
        </p:txBody>
      </p:sp>
    </p:spTree>
    <p:extLst>
      <p:ext uri="{BB962C8B-B14F-4D97-AF65-F5344CB8AC3E}">
        <p14:creationId xmlns:p14="http://schemas.microsoft.com/office/powerpoint/2010/main" val="22173490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1</a:t>
            </a:fld>
            <a:endParaRPr kumimoji="1" lang="ja-JP" altLang="en-US" dirty="0"/>
          </a:p>
        </p:txBody>
      </p:sp>
    </p:spTree>
    <p:extLst>
      <p:ext uri="{BB962C8B-B14F-4D97-AF65-F5344CB8AC3E}">
        <p14:creationId xmlns:p14="http://schemas.microsoft.com/office/powerpoint/2010/main" val="93092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10</a:t>
            </a:fld>
            <a:endParaRPr kumimoji="1" lang="ja-JP" altLang="en-US" dirty="0"/>
          </a:p>
        </p:txBody>
      </p:sp>
    </p:spTree>
    <p:extLst>
      <p:ext uri="{BB962C8B-B14F-4D97-AF65-F5344CB8AC3E}">
        <p14:creationId xmlns:p14="http://schemas.microsoft.com/office/powerpoint/2010/main" val="56706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F99D85-6E3B-4041-A178-B869CBFAEE12}" type="slidenum">
              <a:rPr kumimoji="1" lang="ja-JP" altLang="en-US" smtClean="0"/>
              <a:t>11</a:t>
            </a:fld>
            <a:endParaRPr kumimoji="1" lang="ja-JP" altLang="en-US" dirty="0"/>
          </a:p>
        </p:txBody>
      </p:sp>
    </p:spTree>
    <p:extLst>
      <p:ext uri="{BB962C8B-B14F-4D97-AF65-F5344CB8AC3E}">
        <p14:creationId xmlns:p14="http://schemas.microsoft.com/office/powerpoint/2010/main" val="99036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2MV/cm</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以下の電場においては電子光学応答は</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入射</a:t>
                </a:r>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THz</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の</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振幅</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に比例して一次</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直線的に大きくなる。</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これは</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非線形感受率</a:t>
                </a:r>
                <a:r>
                  <a:rPr lang="en-US" altLang="ja-JP" i="0">
                    <a:latin typeface="Cambria Math" panose="02040503050406030204" pitchFamily="18" charset="0"/>
                  </a:rPr>
                  <a:t>𝑥^((2))</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によるもの。</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しかし、</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2MV/cm </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以上では</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さらに</a:t>
                </a:r>
                <a:endPar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endParaRPr>
              </a:p>
              <a:p>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高次</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の非線形</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項</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が支配し始</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める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12</a:t>
            </a:fld>
            <a:endParaRPr kumimoji="1" lang="ja-JP" altLang="en-US" dirty="0"/>
          </a:p>
        </p:txBody>
      </p:sp>
    </p:spTree>
    <p:extLst>
      <p:ext uri="{BB962C8B-B14F-4D97-AF65-F5344CB8AC3E}">
        <p14:creationId xmlns:p14="http://schemas.microsoft.com/office/powerpoint/2010/main" val="349504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13</a:t>
            </a:fld>
            <a:endParaRPr kumimoji="1" lang="ja-JP" altLang="en-US" dirty="0"/>
          </a:p>
        </p:txBody>
      </p:sp>
    </p:spTree>
    <p:extLst>
      <p:ext uri="{BB962C8B-B14F-4D97-AF65-F5344CB8AC3E}">
        <p14:creationId xmlns:p14="http://schemas.microsoft.com/office/powerpoint/2010/main" val="26730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dirty="0" smtClean="0"/>
                  <a:t>CEP</a:t>
                </a:r>
                <a:r>
                  <a:rPr kumimoji="1" lang="ja-JP" altLang="en-US" sz="1200" dirty="0" smtClean="0"/>
                  <a:t>を制御した</a:t>
                </a:r>
                <a:r>
                  <a:rPr lang="en-US" altLang="ja-JP" sz="1200" dirty="0" smtClean="0"/>
                  <a:t>THz</a:t>
                </a:r>
                <a:r>
                  <a:rPr lang="ja-JP" altLang="en-US" sz="1200" dirty="0" smtClean="0"/>
                  <a:t>によるバルク</a:t>
                </a:r>
                <a:r>
                  <a:rPr lang="en-US" altLang="ja-JP" sz="1200" dirty="0" err="1" smtClean="0"/>
                  <a:t>GaSe</a:t>
                </a:r>
                <a:r>
                  <a:rPr lang="ja-JP" altLang="en-US" sz="1200" dirty="0" err="1" smtClean="0"/>
                  <a:t>での</a:t>
                </a:r>
                <a:r>
                  <a:rPr lang="ja-JP" altLang="en-US" sz="1200" dirty="0" smtClean="0"/>
                  <a:t>高次高調波発生</a:t>
                </a:r>
                <a:endParaRPr lang="en-US" altLang="ja-JP" sz="1200" dirty="0" smtClean="0"/>
              </a:p>
              <a:p>
                <a:r>
                  <a:rPr lang="en-US" altLang="ja-JP" sz="1200" dirty="0" smtClean="0"/>
                  <a:t>13</a:t>
                </a:r>
                <a:r>
                  <a:rPr kumimoji="1" lang="ja-JP" altLang="en-US" sz="1200" dirty="0" smtClean="0"/>
                  <a:t>次</a:t>
                </a:r>
                <a:r>
                  <a:rPr lang="ja-JP" altLang="en-US" sz="1200" dirty="0" smtClean="0"/>
                  <a:t>の高調波発生の発光強度</a:t>
                </a:r>
                <a:r>
                  <a:rPr lang="ja-JP" altLang="en-US" sz="1200" dirty="0" smtClean="0"/>
                  <a:t>の入射</a:t>
                </a:r>
                <a:r>
                  <a:rPr lang="en-US" altLang="ja-JP" sz="1200" dirty="0" smtClean="0"/>
                  <a:t>THz</a:t>
                </a:r>
                <a:r>
                  <a:rPr lang="ja-JP" altLang="en-US" sz="1200" dirty="0" smtClean="0"/>
                  <a:t>電場依存性</a:t>
                </a:r>
                <a:endParaRPr lang="en-US" altLang="ja-JP" sz="1200" dirty="0" smtClean="0"/>
              </a:p>
              <a:p>
                <a:r>
                  <a:rPr kumimoji="1" lang="en-US" altLang="ja-JP" sz="1200" b="0" i="0" smtClean="0">
                    <a:latin typeface="Cambria Math" panose="02040503050406030204" pitchFamily="18" charset="0"/>
                  </a:rPr>
                  <a:t>𝐸_𝑎</a:t>
                </a:r>
                <a:r>
                  <a:rPr kumimoji="1" lang="en-US" altLang="ja-JP" sz="1200" dirty="0" smtClean="0"/>
                  <a:t> : </a:t>
                </a:r>
                <a:r>
                  <a:rPr kumimoji="1" lang="ja-JP" altLang="en-US" sz="1200" dirty="0" smtClean="0"/>
                  <a:t>入射</a:t>
                </a:r>
                <a:r>
                  <a:rPr kumimoji="1" lang="en-US" altLang="ja-JP" sz="1200" dirty="0" smtClean="0"/>
                  <a:t>THz</a:t>
                </a:r>
                <a:r>
                  <a:rPr kumimoji="1" lang="ja-JP" altLang="en-US" sz="1200" dirty="0" smtClean="0"/>
                  <a:t>電場強度</a:t>
                </a:r>
                <a:endParaRPr kumimoji="1" lang="en-US" altLang="ja-JP" sz="1200" dirty="0" smtClean="0"/>
              </a:p>
              <a:p>
                <a:r>
                  <a:rPr lang="en-US" altLang="ja-JP" sz="1200" i="0">
                    <a:latin typeface="Cambria Math" panose="02040503050406030204" pitchFamily="18" charset="0"/>
                  </a:rPr>
                  <a:t>𝐸_</a:t>
                </a:r>
                <a:r>
                  <a:rPr lang="en-US" altLang="ja-JP" sz="1200" b="0" i="0" smtClean="0">
                    <a:latin typeface="Cambria Math" panose="02040503050406030204" pitchFamily="18" charset="0"/>
                  </a:rPr>
                  <a:t>𝑖𝑛𝑡</a:t>
                </a:r>
                <a:r>
                  <a:rPr kumimoji="1" lang="en-US" altLang="ja-JP" sz="1200" dirty="0" smtClean="0"/>
                  <a:t> : </a:t>
                </a:r>
                <a:r>
                  <a:rPr kumimoji="1" lang="ja-JP" altLang="en-US" sz="1200" dirty="0" smtClean="0"/>
                  <a:t>試料表面での反射による内部電場</a:t>
                </a:r>
                <a:endParaRPr kumimoji="1" lang="en-US" altLang="ja-JP" sz="1200" dirty="0" smtClean="0"/>
              </a:p>
              <a:p>
                <a:r>
                  <a:rPr kumimoji="1" lang="ja-JP" altLang="en-US" sz="1200" dirty="0" smtClean="0"/>
                  <a:t>やはり、入射強度がある一定値より上がると発光強度は比例的な上がり方をしなくなる</a:t>
                </a:r>
                <a:endParaRPr kumimoji="1" lang="en-US" altLang="ja-JP" sz="1200" dirty="0" smtClean="0"/>
              </a:p>
              <a:p>
                <a:r>
                  <a:rPr lang="ja-JP" altLang="en-US" sz="1400" dirty="0" smtClean="0">
                    <a:solidFill>
                      <a:srgbClr val="FF0000"/>
                    </a:solidFill>
                  </a:rPr>
                  <a:t>非摂動的な応答</a:t>
                </a:r>
                <a:endParaRPr kumimoji="1" lang="ja-JP" altLang="en-US" sz="1400" dirty="0" smtClean="0">
                  <a:solidFill>
                    <a:srgbClr val="FF0000"/>
                  </a:solidFill>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14</a:t>
            </a:fld>
            <a:endParaRPr kumimoji="1" lang="ja-JP" altLang="en-US" dirty="0"/>
          </a:p>
        </p:txBody>
      </p:sp>
    </p:spTree>
    <p:extLst>
      <p:ext uri="{BB962C8B-B14F-4D97-AF65-F5344CB8AC3E}">
        <p14:creationId xmlns:p14="http://schemas.microsoft.com/office/powerpoint/2010/main" val="4230899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15</a:t>
            </a:fld>
            <a:endParaRPr kumimoji="1" lang="ja-JP" altLang="en-US" dirty="0"/>
          </a:p>
        </p:txBody>
      </p:sp>
    </p:spTree>
    <p:extLst>
      <p:ext uri="{BB962C8B-B14F-4D97-AF65-F5344CB8AC3E}">
        <p14:creationId xmlns:p14="http://schemas.microsoft.com/office/powerpoint/2010/main" val="216871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2</a:t>
            </a:fld>
            <a:endParaRPr kumimoji="1" lang="ja-JP" altLang="en-US" dirty="0"/>
          </a:p>
        </p:txBody>
      </p:sp>
    </p:spTree>
    <p:extLst>
      <p:ext uri="{BB962C8B-B14F-4D97-AF65-F5344CB8AC3E}">
        <p14:creationId xmlns:p14="http://schemas.microsoft.com/office/powerpoint/2010/main" val="343797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In the case of </a:t>
                </a:r>
                <a:r>
                  <a:rPr lang="en-US" altLang="ja-JP" sz="1200" dirty="0" smtClean="0">
                    <a:solidFill>
                      <a:srgbClr val="0070C0"/>
                    </a:solidFill>
                  </a:rPr>
                  <a:t>the laser electric field &lt;&lt; the coulomb force of nucleus</a:t>
                </a:r>
                <a:r>
                  <a:rPr lang="en-US" altLang="ja-JP" sz="1200" dirty="0" smtClean="0"/>
                  <a:t>, polarization can be dealt with in perturbation theory.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is the expression</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These </a:t>
                </a:r>
                <a:r>
                  <a:rPr lang="en-US" altLang="ja-JP" sz="1200" i="0">
                    <a:latin typeface="Cambria Math" panose="02040503050406030204" pitchFamily="18" charset="0"/>
                  </a:rPr>
                  <a:t>𝑥</a:t>
                </a:r>
                <a:r>
                  <a:rPr lang="en-US" altLang="ja-JP" sz="1200" i="0" smtClean="0">
                    <a:latin typeface="Cambria Math" panose="02040503050406030204" pitchFamily="18" charset="0"/>
                  </a:rPr>
                  <a:t>^(</a:t>
                </a:r>
                <a:r>
                  <a:rPr lang="en-US" altLang="ja-JP" sz="1200" i="0">
                    <a:latin typeface="Cambria Math" panose="02040503050406030204" pitchFamily="18" charset="0"/>
                  </a:rPr>
                  <a:t>(2)</a:t>
                </a:r>
                <a:r>
                  <a:rPr lang="en-US" altLang="ja-JP" sz="1200" i="0" smtClean="0">
                    <a:latin typeface="Cambria Math" panose="02040503050406030204" pitchFamily="18" charset="0"/>
                  </a:rPr>
                  <a:t>)</a:t>
                </a:r>
                <a:r>
                  <a:rPr lang="en-US" altLang="ja-JP" sz="1200" b="0" i="0" smtClean="0">
                    <a:latin typeface="Cambria Math" panose="02040503050406030204" pitchFamily="18" charset="0"/>
                  </a:rPr>
                  <a:t>,  </a:t>
                </a:r>
                <a:r>
                  <a:rPr lang="en-US" altLang="ja-JP" sz="1200" i="0">
                    <a:latin typeface="Cambria Math" panose="02040503050406030204" pitchFamily="18" charset="0"/>
                  </a:rPr>
                  <a:t>𝑥^((3))</a:t>
                </a:r>
                <a:r>
                  <a:rPr lang="en-US" altLang="ja-JP" sz="1200" dirty="0" smtClean="0"/>
                  <a:t> are important in order to know physical properties, and various </a:t>
                </a:r>
                <a:r>
                  <a:rPr lang="en-US" altLang="ja-JP" sz="1400" dirty="0" smtClean="0">
                    <a:solidFill>
                      <a:srgbClr val="FF0000"/>
                    </a:solidFill>
                  </a:rPr>
                  <a:t>nonlinear effects </a:t>
                </a:r>
                <a:r>
                  <a:rPr lang="en-US" altLang="ja-JP" sz="1200" dirty="0" smtClean="0"/>
                  <a:t>are acquired by these. </a:t>
                </a:r>
              </a:p>
              <a:p>
                <a:endParaRPr kumimoji="1" lang="en-US" altLang="ja-JP" dirty="0" smtClean="0"/>
              </a:p>
              <a:p>
                <a:r>
                  <a:rPr kumimoji="1" lang="ja-JP" altLang="en-US" dirty="0" smtClean="0"/>
                  <a:t>媒質に電場が入射された時、</a:t>
                </a:r>
                <a:r>
                  <a:rPr lang="ja-JP" altLang="en-US" sz="1200" dirty="0" smtClean="0">
                    <a:solidFill>
                      <a:srgbClr val="0070C0"/>
                    </a:solidFill>
                  </a:rPr>
                  <a:t>レーザー</a:t>
                </a:r>
                <a:r>
                  <a:rPr lang="ja-JP" altLang="en-US" sz="1200" dirty="0">
                    <a:solidFill>
                      <a:srgbClr val="0070C0"/>
                    </a:solidFill>
                  </a:rPr>
                  <a:t>電場 </a:t>
                </a:r>
                <a:r>
                  <a:rPr lang="en-US" altLang="ja-JP" sz="1200" dirty="0">
                    <a:solidFill>
                      <a:srgbClr val="0070C0"/>
                    </a:solidFill>
                  </a:rPr>
                  <a:t>&lt;&lt; </a:t>
                </a:r>
                <a:r>
                  <a:rPr lang="ja-JP" altLang="en-US" sz="1200" dirty="0">
                    <a:solidFill>
                      <a:srgbClr val="0070C0"/>
                    </a:solidFill>
                  </a:rPr>
                  <a:t>原子核の</a:t>
                </a:r>
                <a:r>
                  <a:rPr lang="ja-JP" altLang="en-US" sz="1200" dirty="0" smtClean="0">
                    <a:solidFill>
                      <a:srgbClr val="0070C0"/>
                    </a:solidFill>
                  </a:rPr>
                  <a:t>クーロン力</a:t>
                </a:r>
                <a:r>
                  <a:rPr lang="ja-JP" altLang="en-US" sz="1200" dirty="0" smtClean="0"/>
                  <a:t>の場合、</a:t>
                </a:r>
                <a:endParaRPr lang="en-US" altLang="ja-JP" sz="1200" dirty="0" smtClean="0"/>
              </a:p>
              <a:p>
                <a:r>
                  <a:rPr lang="ja-JP" altLang="en-US" sz="1200" dirty="0"/>
                  <a:t>電場は摂動</a:t>
                </a:r>
                <a:r>
                  <a:rPr lang="ja-JP" altLang="en-US" sz="1200" dirty="0" smtClean="0"/>
                  <a:t>として議論することが出来るため媒質</a:t>
                </a:r>
                <a:r>
                  <a:rPr lang="ja-JP" altLang="en-US" sz="1200" dirty="0"/>
                  <a:t>の分極</a:t>
                </a:r>
                <a:r>
                  <a:rPr lang="en-US" altLang="ja-JP" sz="1200" i="0">
                    <a:latin typeface="Cambria Math" panose="02040503050406030204" pitchFamily="18" charset="0"/>
                  </a:rPr>
                  <a:t>𝑃</a:t>
                </a:r>
                <a:r>
                  <a:rPr lang="ja-JP" altLang="en-US" sz="1200" dirty="0"/>
                  <a:t>の光電場</a:t>
                </a:r>
                <a:r>
                  <a:rPr lang="en-US" altLang="ja-JP" sz="1200" i="0">
                    <a:latin typeface="Cambria Math" panose="02040503050406030204" pitchFamily="18" charset="0"/>
                  </a:rPr>
                  <a:t>𝐸</a:t>
                </a:r>
                <a:r>
                  <a:rPr lang="ja-JP" altLang="en-US" sz="1200" dirty="0"/>
                  <a:t>に対する応答</a:t>
                </a:r>
                <a:r>
                  <a:rPr lang="ja-JP" altLang="en-US" sz="1200" dirty="0" smtClean="0"/>
                  <a:t>は</a:t>
                </a:r>
                <a:r>
                  <a:rPr lang="en-US" altLang="ja-JP" sz="1200" i="0">
                    <a:latin typeface="Cambria Math" panose="02040503050406030204" pitchFamily="18" charset="0"/>
                  </a:rPr>
                  <a:t>〖</a:t>
                </a:r>
                <a:r>
                  <a:rPr lang="en-US" altLang="ja-JP" sz="1200" i="0" dirty="0" smtClean="0">
                    <a:latin typeface="Cambria Math" panose="02040503050406030204" pitchFamily="18" charset="0"/>
                  </a:rPr>
                  <a:t>"</a:t>
                </a:r>
                <a:r>
                  <a:rPr lang="en-US" altLang="ja-JP" sz="1200" i="0" dirty="0" smtClean="0"/>
                  <a:t>n</a:t>
                </a:r>
                <a:r>
                  <a:rPr lang="ja-JP" altLang="en-US" sz="1200" i="0" dirty="0" smtClean="0"/>
                  <a:t>次の非線形感受率</a:t>
                </a:r>
                <a:r>
                  <a:rPr lang="en-US" altLang="ja-JP" sz="1200" i="0">
                    <a:latin typeface="Cambria Math" panose="02040503050406030204" pitchFamily="18" charset="0"/>
                  </a:rPr>
                  <a:t>" 𝑥〗^((𝑛))</a:t>
                </a:r>
                <a:r>
                  <a:rPr lang="ja-JP" altLang="en-US" sz="1200" dirty="0"/>
                  <a:t>を</a:t>
                </a:r>
                <a:r>
                  <a:rPr lang="ja-JP" altLang="en-US" sz="1200" dirty="0" smtClean="0"/>
                  <a:t>用いて</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err="1" smtClean="0"/>
                  <a:t>と摂動</a:t>
                </a:r>
                <a:r>
                  <a:rPr lang="ja-JP" altLang="en-US" sz="1200" dirty="0" smtClean="0"/>
                  <a:t>展開できる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これら</a:t>
                </a:r>
                <a:r>
                  <a:rPr lang="en-US" altLang="ja-JP" sz="1200" i="0">
                    <a:latin typeface="Cambria Math" panose="02040503050406030204" pitchFamily="18" charset="0"/>
                  </a:rPr>
                  <a:t>𝑥^((2))</a:t>
                </a:r>
                <a:r>
                  <a:rPr lang="ja-JP" altLang="en-US" sz="1200" i="0">
                    <a:latin typeface="Cambria Math" panose="02040503050406030204" pitchFamily="18" charset="0"/>
                  </a:rPr>
                  <a:t> 、</a:t>
                </a:r>
                <a:r>
                  <a:rPr lang="en-US" altLang="ja-JP" sz="1200" i="0">
                    <a:latin typeface="Cambria Math" panose="02040503050406030204" pitchFamily="18" charset="0"/>
                  </a:rPr>
                  <a:t>𝑥^((3))</a:t>
                </a:r>
                <a:r>
                  <a:rPr kumimoji="1" lang="ja-JP" altLang="en-US" sz="1200" dirty="0" smtClean="0"/>
                  <a:t>などは物性を知るために</a:t>
                </a:r>
                <a:r>
                  <a:rPr kumimoji="1" lang="ja-JP" altLang="en-US" sz="1200" dirty="0" smtClean="0"/>
                  <a:t>重要なパラメーターであり</a:t>
                </a:r>
                <a:r>
                  <a:rPr kumimoji="1" lang="ja-JP" altLang="en-US" sz="1200" dirty="0" smtClean="0"/>
                  <a:t>、またこれらによって様々な</a:t>
                </a:r>
                <a:r>
                  <a:rPr kumimoji="1" lang="ja-JP" altLang="en-US" sz="1200" dirty="0" smtClean="0">
                    <a:solidFill>
                      <a:srgbClr val="FF0000"/>
                    </a:solidFill>
                  </a:rPr>
                  <a:t>非線形光学効果</a:t>
                </a:r>
                <a:r>
                  <a:rPr kumimoji="1" lang="ja-JP" altLang="en-US" sz="1200" dirty="0" smtClean="0"/>
                  <a:t>が得られる</a:t>
                </a:r>
                <a:endParaRPr kumimoji="1" lang="en-US" altLang="ja-JP" sz="1200" dirty="0" smtClean="0"/>
              </a:p>
              <a:p>
                <a:endParaRPr lang="ja-JP" altLang="en-US"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3</a:t>
            </a:fld>
            <a:endParaRPr kumimoji="1" lang="ja-JP" altLang="en-US" dirty="0"/>
          </a:p>
        </p:txBody>
      </p:sp>
    </p:spTree>
    <p:extLst>
      <p:ext uri="{BB962C8B-B14F-4D97-AF65-F5344CB8AC3E}">
        <p14:creationId xmlns:p14="http://schemas.microsoft.com/office/powerpoint/2010/main" val="232509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84F99D85-6E3B-4041-A178-B869CBFAEE12}" type="slidenum">
              <a:rPr kumimoji="1" lang="ja-JP" altLang="en-US" smtClean="0"/>
              <a:t>4</a:t>
            </a:fld>
            <a:endParaRPr kumimoji="1" lang="ja-JP" altLang="en-US" dirty="0"/>
          </a:p>
        </p:txBody>
      </p:sp>
    </p:spTree>
    <p:extLst>
      <p:ext uri="{BB962C8B-B14F-4D97-AF65-F5344CB8AC3E}">
        <p14:creationId xmlns:p14="http://schemas.microsoft.com/office/powerpoint/2010/main" val="65359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F99D85-6E3B-4041-A178-B869CBFAEE12}" type="slidenum">
              <a:rPr kumimoji="1" lang="ja-JP" altLang="en-US" smtClean="0"/>
              <a:t>5</a:t>
            </a:fld>
            <a:endParaRPr kumimoji="1" lang="ja-JP" altLang="en-US" dirty="0"/>
          </a:p>
        </p:txBody>
      </p:sp>
    </p:spTree>
    <p:extLst>
      <p:ext uri="{BB962C8B-B14F-4D97-AF65-F5344CB8AC3E}">
        <p14:creationId xmlns:p14="http://schemas.microsoft.com/office/powerpoint/2010/main" val="2921305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sz="1200" dirty="0" smtClean="0"/>
                  <a:t>An electron is accelerated by the initial phase of the electric  field pulse exceeding an internal electric field. </a:t>
                </a:r>
              </a:p>
              <a:p>
                <a:r>
                  <a:rPr lang="en-US" altLang="ja-JP" sz="1200" dirty="0" smtClean="0"/>
                  <a:t>When re-combination with an atom again, the harmonics used as the sum of kinetic energy and re-binding energy (ionization energy) are emitted. </a:t>
                </a:r>
              </a:p>
              <a:p>
                <a:r>
                  <a:rPr lang="en-US" altLang="ja-JP" sz="1200" dirty="0" smtClean="0"/>
                  <a:t>The energy is equal 3.17 times of the </a:t>
                </a:r>
                <a:r>
                  <a:rPr lang="en-US" altLang="ja-JP" sz="1200" dirty="0" err="1" smtClean="0"/>
                  <a:t>ponderomotive</a:t>
                </a:r>
                <a:r>
                  <a:rPr lang="en-US" altLang="ja-JP" sz="1200" dirty="0" smtClean="0"/>
                  <a:t> potential  which is mean kinetic energy by the laser electric field.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This is t</a:t>
                </a:r>
                <a:r>
                  <a:rPr lang="en-US" altLang="ja-JP" sz="1200" dirty="0" smtClean="0"/>
                  <a:t>he spectrum of the high order harmonics in a rare gas atom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Several dozen-</a:t>
                </a:r>
                <a:r>
                  <a:rPr lang="en-US" altLang="ja-JP" sz="1200" dirty="0" err="1" smtClean="0"/>
                  <a:t>th</a:t>
                </a:r>
                <a:r>
                  <a:rPr lang="en-US" altLang="ja-JP" sz="1200" dirty="0" smtClean="0"/>
                  <a:t> order harmonic generation</a:t>
                </a:r>
                <a:r>
                  <a:rPr lang="en-US" altLang="ja-JP" sz="1200" baseline="0" dirty="0" smtClean="0"/>
                  <a:t> is shown.</a:t>
                </a:r>
                <a:endParaRPr lang="en-US" altLang="ja-JP" sz="1200" dirty="0" smtClean="0"/>
              </a:p>
              <a:p>
                <a:endParaRPr kumimoji="1" lang="en-US" altLang="ja-JP" dirty="0" smtClean="0"/>
              </a:p>
              <a:p>
                <a:r>
                  <a:rPr lang="ja-JP" altLang="en-US" dirty="0" smtClean="0"/>
                  <a:t>固体</a:t>
                </a:r>
                <a:r>
                  <a:rPr lang="ja-JP" altLang="en-US" dirty="0" smtClean="0"/>
                  <a:t>にその内部電場を超える電場パルスを印加すると、</a:t>
                </a:r>
                <a:r>
                  <a:rPr kumimoji="1" lang="ja-JP" altLang="en-US" dirty="0" smtClean="0"/>
                  <a:t>そのパルスの初期</a:t>
                </a:r>
                <a:r>
                  <a:rPr kumimoji="1" lang="ja-JP" altLang="en-US" dirty="0" smtClean="0">
                    <a:solidFill>
                      <a:srgbClr val="FF0000"/>
                    </a:solidFill>
                  </a:rPr>
                  <a:t>位相に応じて</a:t>
                </a:r>
                <a:r>
                  <a:rPr kumimoji="1" lang="ja-JP" altLang="en-US" dirty="0" smtClean="0"/>
                  <a:t>電子は加速され、運動エネルギーを得て再び原子へと戻り再結合する。</a:t>
                </a:r>
                <a:endParaRPr kumimoji="1" lang="en-US" altLang="ja-JP" dirty="0" smtClean="0"/>
              </a:p>
              <a:p>
                <a:r>
                  <a:rPr kumimoji="1" lang="ja-JP" altLang="en-US" dirty="0" smtClean="0"/>
                  <a:t>その際に、運動エネルギーと再結合エネルギー（イオン化エネルギー）の和となる高調波を放出する。</a:t>
                </a:r>
                <a:endParaRPr kumimoji="1" lang="en-US" altLang="ja-JP" dirty="0" smtClean="0"/>
              </a:p>
              <a:p>
                <a:r>
                  <a:rPr lang="ja-JP" altLang="en-US" dirty="0" smtClean="0"/>
                  <a:t>そのエネルギーはポンデロモーティブポテンシャル</a:t>
                </a:r>
                <a:r>
                  <a:rPr lang="en-US" altLang="ja-JP" dirty="0" smtClean="0"/>
                  <a:t>(</a:t>
                </a:r>
                <a:r>
                  <a:rPr lang="en-US" altLang="ja-JP" i="0">
                    <a:latin typeface="Cambria Math" panose="02040503050406030204" pitchFamily="18" charset="0"/>
                  </a:rPr>
                  <a:t>𝑈_𝑝</a:t>
                </a:r>
                <a:r>
                  <a:rPr lang="en-US" altLang="ja-JP" dirty="0" smtClean="0"/>
                  <a:t>)</a:t>
                </a:r>
                <a:r>
                  <a:rPr lang="ja-JP" altLang="en-US" dirty="0" smtClean="0"/>
                  <a:t>と呼ばれるレーザー電場による平均運動エネルギーの</a:t>
                </a:r>
                <a:r>
                  <a:rPr lang="en-US" altLang="ja-JP" dirty="0" smtClean="0"/>
                  <a:t>3.17</a:t>
                </a:r>
                <a:r>
                  <a:rPr lang="ja-JP" altLang="en-US" dirty="0" smtClean="0"/>
                  <a:t>倍に等しい。</a:t>
                </a:r>
                <a:endParaRPr kumimoji="1" lang="ja-JP"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これは希ガス原子における高次高調波のスペクトルの図ですが、</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数十次もの高調波が発生しているのが確認できます。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摂動論的応答では、次数が上がるにつれ高調波も弱くなるのですが、そうなっていないのが特徴的です。</a:t>
                </a:r>
              </a:p>
              <a:p>
                <a:endParaRPr kumimoji="1" lang="en-US" altLang="ja-JP" dirty="0" smtClean="0"/>
              </a:p>
              <a:p>
                <a:endParaRPr kumimoji="1" lang="en-US" altLang="ja-JP" dirty="0" smtClean="0"/>
              </a:p>
              <a:p>
                <a:r>
                  <a:rPr kumimoji="1" lang="en-US" altLang="ja-JP" dirty="0" smtClean="0"/>
                  <a:t>http</a:t>
                </a:r>
                <a:r>
                  <a:rPr kumimoji="1" lang="en-US" altLang="ja-JP" dirty="0" smtClean="0"/>
                  <a:t>://journals.aps.org/prl/pdf/10.1103/PhysRevLett.98.153904</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84F99D85-6E3B-4041-A178-B869CBFAEE12}" type="slidenum">
              <a:rPr kumimoji="1" lang="ja-JP" altLang="en-US" smtClean="0"/>
              <a:t>6</a:t>
            </a:fld>
            <a:endParaRPr kumimoji="1" lang="ja-JP" altLang="en-US" dirty="0"/>
          </a:p>
        </p:txBody>
      </p:sp>
    </p:spTree>
    <p:extLst>
      <p:ext uri="{BB962C8B-B14F-4D97-AF65-F5344CB8AC3E}">
        <p14:creationId xmlns:p14="http://schemas.microsoft.com/office/powerpoint/2010/main" val="181031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7</a:t>
            </a:fld>
            <a:endParaRPr kumimoji="1" lang="ja-JP" altLang="en-US" dirty="0"/>
          </a:p>
        </p:txBody>
      </p:sp>
    </p:spTree>
    <p:extLst>
      <p:ext uri="{BB962C8B-B14F-4D97-AF65-F5344CB8AC3E}">
        <p14:creationId xmlns:p14="http://schemas.microsoft.com/office/powerpoint/2010/main" val="378710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8</a:t>
            </a:fld>
            <a:endParaRPr kumimoji="1" lang="ja-JP" altLang="en-US" dirty="0"/>
          </a:p>
        </p:txBody>
      </p:sp>
    </p:spTree>
    <p:extLst>
      <p:ext uri="{BB962C8B-B14F-4D97-AF65-F5344CB8AC3E}">
        <p14:creationId xmlns:p14="http://schemas.microsoft.com/office/powerpoint/2010/main" val="118503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323A35-1584-4BFB-A4FE-D9E0638FEF83}" type="slidenum">
              <a:rPr kumimoji="1" lang="ja-JP" altLang="en-US" smtClean="0"/>
              <a:t>9</a:t>
            </a:fld>
            <a:endParaRPr kumimoji="1" lang="ja-JP" altLang="en-US" dirty="0"/>
          </a:p>
        </p:txBody>
      </p:sp>
    </p:spTree>
    <p:extLst>
      <p:ext uri="{BB962C8B-B14F-4D97-AF65-F5344CB8AC3E}">
        <p14:creationId xmlns:p14="http://schemas.microsoft.com/office/powerpoint/2010/main" val="70830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3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spTree>
    <p:extLst>
      <p:ext uri="{BB962C8B-B14F-4D97-AF65-F5344CB8AC3E}">
        <p14:creationId xmlns:p14="http://schemas.microsoft.com/office/powerpoint/2010/main" val="23638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spTree>
    <p:extLst>
      <p:ext uri="{BB962C8B-B14F-4D97-AF65-F5344CB8AC3E}">
        <p14:creationId xmlns:p14="http://schemas.microsoft.com/office/powerpoint/2010/main" val="191280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spTree>
    <p:extLst>
      <p:ext uri="{BB962C8B-B14F-4D97-AF65-F5344CB8AC3E}">
        <p14:creationId xmlns:p14="http://schemas.microsoft.com/office/powerpoint/2010/main" val="124614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16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spTree>
    <p:extLst>
      <p:ext uri="{BB962C8B-B14F-4D97-AF65-F5344CB8AC3E}">
        <p14:creationId xmlns:p14="http://schemas.microsoft.com/office/powerpoint/2010/main" val="106296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spTree>
    <p:extLst>
      <p:ext uri="{BB962C8B-B14F-4D97-AF65-F5344CB8AC3E}">
        <p14:creationId xmlns:p14="http://schemas.microsoft.com/office/powerpoint/2010/main" val="173462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spTree>
    <p:extLst>
      <p:ext uri="{BB962C8B-B14F-4D97-AF65-F5344CB8AC3E}">
        <p14:creationId xmlns:p14="http://schemas.microsoft.com/office/powerpoint/2010/main" val="18836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dirty="0"/>
          </a:p>
        </p:txBody>
      </p:sp>
      <p:sp>
        <p:nvSpPr>
          <p:cNvPr id="9" name="Slide Number Placeholder 8"/>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spTree>
    <p:extLst>
      <p:ext uri="{BB962C8B-B14F-4D97-AF65-F5344CB8AC3E}">
        <p14:creationId xmlns:p14="http://schemas.microsoft.com/office/powerpoint/2010/main" val="73958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C7DAB60-5F63-4313-B22E-C47BD6C9B679}" type="datetimeFigureOut">
              <a:rPr kumimoji="1" lang="ja-JP" altLang="en-US" smtClean="0"/>
              <a:t>2014/10/22</a:t>
            </a:fld>
            <a:endParaRPr kumimoji="1" lang="ja-JP" alt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20BEE98-9214-40D1-8BC1-A2AC6A35D3B1}" type="slidenum">
              <a:rPr kumimoji="1" lang="ja-JP" altLang="en-US" smtClean="0"/>
              <a:t>‹#›</a:t>
            </a:fld>
            <a:endParaRPr kumimoji="1" lang="ja-JP" altLang="en-US" dirty="0"/>
          </a:p>
        </p:txBody>
      </p:sp>
    </p:spTree>
    <p:extLst>
      <p:ext uri="{BB962C8B-B14F-4D97-AF65-F5344CB8AC3E}">
        <p14:creationId xmlns:p14="http://schemas.microsoft.com/office/powerpoint/2010/main" val="167883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C7DAB60-5F63-4313-B22E-C47BD6C9B679}" type="datetimeFigureOut">
              <a:rPr kumimoji="1" lang="ja-JP" altLang="en-US" smtClean="0"/>
              <a:t>2014/10/22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20BEE98-9214-40D1-8BC1-A2AC6A35D3B1}" type="slidenum">
              <a:rPr kumimoji="1" lang="ja-JP" altLang="en-US" smtClean="0"/>
              <a:t>‹#›</a:t>
            </a:fld>
            <a:endParaRPr kumimoji="1" lang="ja-JP" altLang="en-US" dirty="0"/>
          </a:p>
        </p:txBody>
      </p:sp>
    </p:spTree>
    <p:extLst>
      <p:ext uri="{BB962C8B-B14F-4D97-AF65-F5344CB8AC3E}">
        <p14:creationId xmlns:p14="http://schemas.microsoft.com/office/powerpoint/2010/main" val="124980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C7DAB60-5F63-4313-B22E-C47BD6C9B679}" type="datetimeFigureOut">
              <a:rPr kumimoji="1" lang="ja-JP" altLang="en-US" smtClean="0"/>
              <a:t>2014/10/22</a:t>
            </a:fld>
            <a:endParaRPr kumimoji="1" lang="ja-JP"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20BEE98-9214-40D1-8BC1-A2AC6A35D3B1}" type="slidenum">
              <a:rPr kumimoji="1" lang="ja-JP" altLang="en-US" smtClean="0"/>
              <a:t>‹#›</a:t>
            </a:fld>
            <a:endParaRPr kumimoji="1" lang="ja-JP"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86601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omments" Target="../comments/commen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2960" y="758952"/>
            <a:ext cx="7543800" cy="2670048"/>
          </a:xfrm>
        </p:spPr>
        <p:txBody>
          <a:bodyPr>
            <a:normAutofit/>
          </a:bodyPr>
          <a:lstStyle/>
          <a:p>
            <a:r>
              <a:rPr lang="en-US" altLang="ja-JP" sz="4400" dirty="0"/>
              <a:t>The ultimate nonlinear optical process in the semiconductor by </a:t>
            </a:r>
            <a:r>
              <a:rPr lang="en-US" altLang="ja-JP" sz="4400" dirty="0" smtClean="0"/>
              <a:t>phase </a:t>
            </a:r>
            <a:r>
              <a:rPr lang="en-US" altLang="ja-JP" sz="4400" dirty="0"/>
              <a:t>controlled several cycle AC electromagnetic pulse</a:t>
            </a:r>
          </a:p>
        </p:txBody>
      </p:sp>
      <p:sp>
        <p:nvSpPr>
          <p:cNvPr id="3" name="サブタイトル 2"/>
          <p:cNvSpPr>
            <a:spLocks noGrp="1"/>
          </p:cNvSpPr>
          <p:nvPr>
            <p:ph type="subTitle" idx="1"/>
          </p:nvPr>
        </p:nvSpPr>
        <p:spPr/>
        <p:txBody>
          <a:bodyPr/>
          <a:lstStyle/>
          <a:p>
            <a:r>
              <a:rPr lang="en-US" altLang="ja-JP" dirty="0" smtClean="0"/>
              <a:t>M1 Hiroki Okada</a:t>
            </a:r>
          </a:p>
          <a:p>
            <a:r>
              <a:rPr lang="en-US" altLang="ja-JP" dirty="0"/>
              <a:t>Ashida </a:t>
            </a:r>
            <a:r>
              <a:rPr lang="en-US" altLang="ja-JP" dirty="0" smtClean="0"/>
              <a:t>lab</a:t>
            </a:r>
            <a:endParaRPr lang="ja-JP" altLang="en-US" dirty="0"/>
          </a:p>
        </p:txBody>
      </p:sp>
    </p:spTree>
    <p:extLst>
      <p:ext uri="{BB962C8B-B14F-4D97-AF65-F5344CB8AC3E}">
        <p14:creationId xmlns:p14="http://schemas.microsoft.com/office/powerpoint/2010/main" val="1455610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822960" y="2320962"/>
            <a:ext cx="7236892" cy="2677656"/>
          </a:xfrm>
          <a:prstGeom prst="rect">
            <a:avLst/>
          </a:prstGeom>
        </p:spPr>
        <p:txBody>
          <a:bodyPr wrap="square">
            <a:spAutoFit/>
          </a:bodyPr>
          <a:lstStyle/>
          <a:p>
            <a:r>
              <a:rPr lang="en-US" altLang="ja-JP" sz="2400" dirty="0" smtClean="0"/>
              <a:t>Here,  we introduce the incidence intensity dependence of the optical response at the time of entering a several-</a:t>
            </a:r>
            <a:r>
              <a:rPr lang="en-US" altLang="ja-JP" sz="2400" dirty="0" smtClean="0">
                <a:solidFill>
                  <a:srgbClr val="FF0000"/>
                </a:solidFill>
              </a:rPr>
              <a:t>cycle pulse with the frequency of 10 THz or less </a:t>
            </a:r>
            <a:r>
              <a:rPr lang="en-US" altLang="ja-JP" sz="2400" dirty="0" smtClean="0"/>
              <a:t>into a bulk semiconductor. </a:t>
            </a:r>
          </a:p>
          <a:p>
            <a:r>
              <a:rPr lang="en-US" altLang="ja-JP" sz="2400" dirty="0" smtClean="0"/>
              <a:t>The several-cycle pulse are generated by the difference frequency generation.</a:t>
            </a:r>
          </a:p>
          <a:p>
            <a:endParaRPr lang="en-US" altLang="ja-JP" sz="2400" dirty="0" smtClean="0"/>
          </a:p>
        </p:txBody>
      </p:sp>
      <p:sp>
        <p:nvSpPr>
          <p:cNvPr id="6" name="タイトル 1"/>
          <p:cNvSpPr>
            <a:spLocks noGrp="1"/>
          </p:cNvSpPr>
          <p:nvPr>
            <p:ph type="title"/>
          </p:nvPr>
        </p:nvSpPr>
        <p:spPr>
          <a:xfrm>
            <a:off x="822960" y="217714"/>
            <a:ext cx="7543800" cy="1519647"/>
          </a:xfrm>
        </p:spPr>
        <p:txBody>
          <a:bodyPr>
            <a:normAutofit/>
          </a:bodyPr>
          <a:lstStyle/>
          <a:p>
            <a:r>
              <a:rPr lang="en-US" altLang="ja-JP" dirty="0" smtClean="0"/>
              <a:t>Higher-harmonic </a:t>
            </a:r>
            <a:r>
              <a:rPr lang="en-US" altLang="ja-JP" dirty="0"/>
              <a:t>generation </a:t>
            </a:r>
            <a:r>
              <a:rPr lang="en-US" altLang="ja-JP" dirty="0" smtClean="0"/>
              <a:t/>
            </a:r>
            <a:br>
              <a:rPr lang="en-US" altLang="ja-JP" dirty="0" smtClean="0"/>
            </a:br>
            <a:r>
              <a:rPr lang="en-US" altLang="ja-JP" dirty="0" smtClean="0"/>
              <a:t>in </a:t>
            </a:r>
            <a:r>
              <a:rPr lang="en-US" altLang="ja-JP" dirty="0"/>
              <a:t>the semiconductor </a:t>
            </a:r>
          </a:p>
        </p:txBody>
      </p:sp>
    </p:spTree>
    <p:extLst>
      <p:ext uri="{BB962C8B-B14F-4D97-AF65-F5344CB8AC3E}">
        <p14:creationId xmlns:p14="http://schemas.microsoft.com/office/powerpoint/2010/main" val="187124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015877" y="2265118"/>
            <a:ext cx="5021507" cy="3963297"/>
          </a:xfrm>
          <a:prstGeom prst="rect">
            <a:avLst/>
          </a:prstGeom>
        </p:spPr>
      </p:pic>
      <p:sp>
        <p:nvSpPr>
          <p:cNvPr id="5" name="テキスト ボックス 4"/>
          <p:cNvSpPr txBox="1"/>
          <p:nvPr/>
        </p:nvSpPr>
        <p:spPr>
          <a:xfrm>
            <a:off x="822959" y="1741898"/>
            <a:ext cx="3237411" cy="523220"/>
          </a:xfrm>
          <a:prstGeom prst="rect">
            <a:avLst/>
          </a:prstGeom>
          <a:noFill/>
        </p:spPr>
        <p:txBody>
          <a:bodyPr wrap="square" rtlCol="0">
            <a:spAutoFit/>
          </a:bodyPr>
          <a:lstStyle/>
          <a:p>
            <a:r>
              <a:rPr kumimoji="1" lang="en-US" altLang="ja-JP" sz="2800" dirty="0" smtClean="0"/>
              <a:t>Experimental setup</a:t>
            </a:r>
            <a:endParaRPr kumimoji="1" lang="ja-JP" altLang="en-US" sz="2800" dirty="0"/>
          </a:p>
        </p:txBody>
      </p:sp>
      <p:sp>
        <p:nvSpPr>
          <p:cNvPr id="6" name="テキスト ボックス 5"/>
          <p:cNvSpPr txBox="1"/>
          <p:nvPr/>
        </p:nvSpPr>
        <p:spPr>
          <a:xfrm>
            <a:off x="6646985" y="2602523"/>
            <a:ext cx="2098430" cy="1477328"/>
          </a:xfrm>
          <a:prstGeom prst="rect">
            <a:avLst/>
          </a:prstGeom>
          <a:noFill/>
        </p:spPr>
        <p:txBody>
          <a:bodyPr wrap="square" rtlCol="0">
            <a:spAutoFit/>
          </a:bodyPr>
          <a:lstStyle/>
          <a:p>
            <a:r>
              <a:rPr lang="en-US" altLang="ja-JP" dirty="0"/>
              <a:t>The THz pulse is generated by taking a difference cycle for the pulse amplified by OPA. </a:t>
            </a:r>
          </a:p>
        </p:txBody>
      </p:sp>
      <p:cxnSp>
        <p:nvCxnSpPr>
          <p:cNvPr id="7" name="直線矢印コネクタ 6"/>
          <p:cNvCxnSpPr/>
          <p:nvPr/>
        </p:nvCxnSpPr>
        <p:spPr>
          <a:xfrm flipH="1">
            <a:off x="3411415" y="3590773"/>
            <a:ext cx="3272011" cy="22590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title"/>
          </p:nvPr>
        </p:nvSpPr>
        <p:spPr>
          <a:xfrm>
            <a:off x="822960" y="217714"/>
            <a:ext cx="7543800" cy="1519647"/>
          </a:xfrm>
        </p:spPr>
        <p:txBody>
          <a:bodyPr>
            <a:normAutofit/>
          </a:bodyPr>
          <a:lstStyle/>
          <a:p>
            <a:r>
              <a:rPr lang="en-US" altLang="ja-JP" dirty="0" smtClean="0"/>
              <a:t>Higher-harmonic </a:t>
            </a:r>
            <a:r>
              <a:rPr lang="en-US" altLang="ja-JP" dirty="0"/>
              <a:t>generation </a:t>
            </a:r>
            <a:r>
              <a:rPr lang="en-US" altLang="ja-JP" dirty="0" smtClean="0"/>
              <a:t/>
            </a:r>
            <a:br>
              <a:rPr lang="en-US" altLang="ja-JP" dirty="0" smtClean="0"/>
            </a:br>
            <a:r>
              <a:rPr lang="en-US" altLang="ja-JP" dirty="0" smtClean="0"/>
              <a:t>in </a:t>
            </a:r>
            <a:r>
              <a:rPr lang="en-US" altLang="ja-JP" dirty="0"/>
              <a:t>the semiconductor </a:t>
            </a:r>
          </a:p>
        </p:txBody>
      </p:sp>
    </p:spTree>
    <p:extLst>
      <p:ext uri="{BB962C8B-B14F-4D97-AF65-F5344CB8AC3E}">
        <p14:creationId xmlns:p14="http://schemas.microsoft.com/office/powerpoint/2010/main" val="717107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24335" y="2054993"/>
            <a:ext cx="3573233" cy="3009376"/>
            <a:chOff x="5007828" y="1124745"/>
            <a:chExt cx="2883050" cy="2376263"/>
          </a:xfrm>
        </p:grpSpPr>
        <p:grpSp>
          <p:nvGrpSpPr>
            <p:cNvPr id="5" name="グループ化 4"/>
            <p:cNvGrpSpPr/>
            <p:nvPr/>
          </p:nvGrpSpPr>
          <p:grpSpPr>
            <a:xfrm>
              <a:off x="5007828" y="1124745"/>
              <a:ext cx="2512125" cy="2376263"/>
              <a:chOff x="3101803" y="980728"/>
              <a:chExt cx="2512125" cy="2376263"/>
            </a:xfrm>
          </p:grpSpPr>
          <p:pic>
            <p:nvPicPr>
              <p:cNvPr id="7" name="図 6"/>
              <p:cNvPicPr>
                <a:picLocks noChangeAspect="1"/>
              </p:cNvPicPr>
              <p:nvPr/>
            </p:nvPicPr>
            <p:blipFill rotWithShape="1">
              <a:blip r:embed="rId3"/>
              <a:srcRect l="49395"/>
              <a:stretch/>
            </p:blipFill>
            <p:spPr>
              <a:xfrm>
                <a:off x="3101803" y="980728"/>
                <a:ext cx="2512125" cy="2376263"/>
              </a:xfrm>
              <a:prstGeom prst="rect">
                <a:avLst/>
              </a:prstGeom>
            </p:spPr>
          </p:pic>
          <p:cxnSp>
            <p:nvCxnSpPr>
              <p:cNvPr id="8" name="直線コネクタ 7"/>
              <p:cNvCxnSpPr/>
              <p:nvPr/>
            </p:nvCxnSpPr>
            <p:spPr>
              <a:xfrm rot="-60000" flipH="1">
                <a:off x="4314899" y="1124750"/>
                <a:ext cx="36000" cy="174185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6" name="直線矢印コネクタ 5"/>
            <p:cNvCxnSpPr/>
            <p:nvPr/>
          </p:nvCxnSpPr>
          <p:spPr>
            <a:xfrm flipH="1">
              <a:off x="6205726" y="1883846"/>
              <a:ext cx="1685152" cy="1632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 name="正方形/長方形 8"/>
              <p:cNvSpPr/>
              <p:nvPr/>
            </p:nvSpPr>
            <p:spPr>
              <a:xfrm>
                <a:off x="3997568" y="2499901"/>
                <a:ext cx="4896539" cy="2042803"/>
              </a:xfrm>
              <a:prstGeom prst="rect">
                <a:avLst/>
              </a:prstGeom>
            </p:spPr>
            <p:txBody>
              <a:bodyPr wrap="square">
                <a:spAutoFit/>
              </a:bodyPr>
              <a:lstStyle/>
              <a:p>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In 2 MV/cm or less electric field, the first electron optics response becomes large linearly in proportion to incident Thz amplitude. </a:t>
                </a:r>
              </a:p>
              <a:p>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This is based on nonlinear susceptibility </a:t>
                </a:r>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𝑥</m:t>
                        </m:r>
                      </m:e>
                      <m:sup>
                        <m:r>
                          <a:rPr lang="en-US" altLang="ja-JP" i="1">
                            <a:latin typeface="Cambria Math" panose="02040503050406030204" pitchFamily="18" charset="0"/>
                          </a:rPr>
                          <m:t>(2)</m:t>
                        </m:r>
                      </m:sup>
                    </m:sSup>
                  </m:oMath>
                </a14:m>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 </a:t>
                </a:r>
              </a:p>
              <a:p>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However, a  higher order nonlinear clause begins to rule over in more or 2 MV/cm.</a:t>
                </a:r>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3997568" y="2499901"/>
                <a:ext cx="4896539" cy="2042803"/>
              </a:xfrm>
              <a:prstGeom prst="rect">
                <a:avLst/>
              </a:prstGeom>
              <a:blipFill rotWithShape="0">
                <a:blip r:embed="rId4"/>
                <a:stretch>
                  <a:fillRect l="-1121" t="-1493" r="-3611" b="-3284"/>
                </a:stretch>
              </a:blipFill>
            </p:spPr>
            <p:txBody>
              <a:bodyPr/>
              <a:lstStyle/>
              <a:p>
                <a:r>
                  <a:rPr lang="ja-JP" altLang="en-US">
                    <a:noFill/>
                  </a:rPr>
                  <a:t> </a:t>
                </a:r>
              </a:p>
            </p:txBody>
          </p:sp>
        </mc:Fallback>
      </mc:AlternateContent>
      <p:sp>
        <p:nvSpPr>
          <p:cNvPr id="14" name="テキスト ボックス 13"/>
          <p:cNvSpPr txBox="1"/>
          <p:nvPr/>
        </p:nvSpPr>
        <p:spPr>
          <a:xfrm>
            <a:off x="672477" y="5305245"/>
            <a:ext cx="6650182" cy="923330"/>
          </a:xfrm>
          <a:prstGeom prst="rect">
            <a:avLst/>
          </a:prstGeom>
          <a:noFill/>
        </p:spPr>
        <p:txBody>
          <a:bodyPr wrap="square" rtlCol="0">
            <a:spAutoFit/>
          </a:bodyPr>
          <a:lstStyle/>
          <a:p>
            <a:r>
              <a:rPr lang="en-US" altLang="ja-JP" dirty="0" smtClean="0"/>
              <a:t>Electric </a:t>
            </a:r>
            <a:r>
              <a:rPr lang="en-US" altLang="ja-JP" dirty="0"/>
              <a:t>field intensity dependence of the electron optics response in 90μm </a:t>
            </a:r>
            <a:r>
              <a:rPr lang="en-US" altLang="ja-JP" dirty="0" smtClean="0"/>
              <a:t>thick </a:t>
            </a:r>
            <a:r>
              <a:rPr lang="en-US" altLang="ja-JP" dirty="0"/>
              <a:t>GaSe </a:t>
            </a:r>
          </a:p>
          <a:p>
            <a:endParaRPr kumimoji="1" lang="ja-JP" altLang="en-US" dirty="0"/>
          </a:p>
        </p:txBody>
      </p:sp>
      <p:sp>
        <p:nvSpPr>
          <p:cNvPr id="11" name="タイトル 1"/>
          <p:cNvSpPr>
            <a:spLocks noGrp="1"/>
          </p:cNvSpPr>
          <p:nvPr>
            <p:ph type="title"/>
          </p:nvPr>
        </p:nvSpPr>
        <p:spPr>
          <a:xfrm>
            <a:off x="822960" y="217714"/>
            <a:ext cx="7543800" cy="1519647"/>
          </a:xfrm>
        </p:spPr>
        <p:txBody>
          <a:bodyPr>
            <a:normAutofit fontScale="90000"/>
          </a:bodyPr>
          <a:lstStyle/>
          <a:p>
            <a:r>
              <a:rPr lang="en-US" altLang="ja-JP" dirty="0" smtClean="0"/>
              <a:t>Higher-harmonic </a:t>
            </a:r>
            <a:r>
              <a:rPr lang="en-US" altLang="ja-JP" dirty="0"/>
              <a:t>generation </a:t>
            </a:r>
            <a:r>
              <a:rPr lang="en-US" altLang="ja-JP" dirty="0" smtClean="0"/>
              <a:t/>
            </a:r>
            <a:br>
              <a:rPr lang="en-US" altLang="ja-JP" dirty="0" smtClean="0"/>
            </a:br>
            <a:r>
              <a:rPr lang="en-US" altLang="ja-JP" dirty="0" smtClean="0"/>
              <a:t>in bulk GaSe by CEP-locked pulse </a:t>
            </a:r>
            <a:endParaRPr lang="en-US" altLang="ja-JP" dirty="0"/>
          </a:p>
        </p:txBody>
      </p:sp>
    </p:spTree>
    <p:extLst>
      <p:ext uri="{BB962C8B-B14F-4D97-AF65-F5344CB8AC3E}">
        <p14:creationId xmlns:p14="http://schemas.microsoft.com/office/powerpoint/2010/main" val="3029525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652289" y="1137569"/>
            <a:ext cx="6877937" cy="3948710"/>
            <a:chOff x="663174" y="1128899"/>
            <a:chExt cx="7713397" cy="4370288"/>
          </a:xfrm>
        </p:grpSpPr>
        <p:grpSp>
          <p:nvGrpSpPr>
            <p:cNvPr id="15" name="グループ化 14"/>
            <p:cNvGrpSpPr/>
            <p:nvPr/>
          </p:nvGrpSpPr>
          <p:grpSpPr>
            <a:xfrm>
              <a:off x="663174" y="1128899"/>
              <a:ext cx="7713397" cy="4361988"/>
              <a:chOff x="628649" y="2045111"/>
              <a:chExt cx="7713397" cy="4361988"/>
            </a:xfrm>
          </p:grpSpPr>
          <p:pic>
            <p:nvPicPr>
              <p:cNvPr id="4" name="図 3"/>
              <p:cNvPicPr>
                <a:picLocks noChangeAspect="1"/>
              </p:cNvPicPr>
              <p:nvPr/>
            </p:nvPicPr>
            <p:blipFill>
              <a:blip r:embed="rId3"/>
              <a:stretch>
                <a:fillRect/>
              </a:stretch>
            </p:blipFill>
            <p:spPr>
              <a:xfrm>
                <a:off x="628649" y="2045111"/>
                <a:ext cx="7713397" cy="4361988"/>
              </a:xfrm>
              <a:prstGeom prst="rect">
                <a:avLst/>
              </a:prstGeom>
            </p:spPr>
          </p:pic>
          <p:cxnSp>
            <p:nvCxnSpPr>
              <p:cNvPr id="7" name="直線コネクタ 6"/>
              <p:cNvCxnSpPr/>
              <p:nvPr/>
            </p:nvCxnSpPr>
            <p:spPr>
              <a:xfrm flipV="1">
                <a:off x="4485347" y="2634221"/>
                <a:ext cx="825476" cy="9110"/>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513006" y="2993198"/>
                <a:ext cx="825476" cy="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548962" y="2449556"/>
                <a:ext cx="1465425" cy="408763"/>
              </a:xfrm>
              <a:prstGeom prst="rect">
                <a:avLst/>
              </a:prstGeom>
              <a:noFill/>
            </p:spPr>
            <p:txBody>
              <a:bodyPr wrap="square" rtlCol="0">
                <a:spAutoFit/>
              </a:bodyPr>
              <a:lstStyle/>
              <a:p>
                <a:r>
                  <a:rPr lang="en-US" altLang="ja-JP" dirty="0"/>
                  <a:t>Calculated</a:t>
                </a:r>
                <a:endParaRPr kumimoji="1" lang="ja-JP" altLang="en-US" dirty="0"/>
              </a:p>
            </p:txBody>
          </p:sp>
          <p:sp>
            <p:nvSpPr>
              <p:cNvPr id="14" name="テキスト ボックス 13"/>
              <p:cNvSpPr txBox="1"/>
              <p:nvPr/>
            </p:nvSpPr>
            <p:spPr>
              <a:xfrm>
                <a:off x="5548963" y="2818887"/>
                <a:ext cx="1277470" cy="408763"/>
              </a:xfrm>
              <a:prstGeom prst="rect">
                <a:avLst/>
              </a:prstGeom>
              <a:noFill/>
            </p:spPr>
            <p:txBody>
              <a:bodyPr wrap="square" rtlCol="0">
                <a:spAutoFit/>
              </a:bodyPr>
              <a:lstStyle/>
              <a:p>
                <a:r>
                  <a:rPr lang="en-US" altLang="ja-JP" dirty="0"/>
                  <a:t>measured</a:t>
                </a:r>
                <a:endParaRPr kumimoji="1" lang="ja-JP" altLang="en-US" dirty="0"/>
              </a:p>
            </p:txBody>
          </p:sp>
        </p:grpSp>
        <p:cxnSp>
          <p:nvCxnSpPr>
            <p:cNvPr id="3" name="直線コネクタ 2"/>
            <p:cNvCxnSpPr/>
            <p:nvPr/>
          </p:nvCxnSpPr>
          <p:spPr>
            <a:xfrm rot="-60000">
              <a:off x="3926168" y="3590222"/>
              <a:ext cx="2399328" cy="45862"/>
            </a:xfrm>
            <a:prstGeom prst="line">
              <a:avLst/>
            </a:prstGeom>
            <a:ln w="3492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1688951" y="3657018"/>
              <a:ext cx="2472190" cy="1842169"/>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380999" y="5043503"/>
            <a:ext cx="8196943" cy="1015663"/>
          </a:xfrm>
          <a:prstGeom prst="rect">
            <a:avLst/>
          </a:prstGeom>
          <a:noFill/>
        </p:spPr>
        <p:txBody>
          <a:bodyPr wrap="square" rtlCol="0">
            <a:spAutoFit/>
          </a:bodyPr>
          <a:lstStyle/>
          <a:p>
            <a:r>
              <a:rPr lang="en-US" altLang="ja-JP" sz="2000" dirty="0" smtClean="0"/>
              <a:t>Classic </a:t>
            </a:r>
            <a:r>
              <a:rPr lang="en-US" altLang="ja-JP" sz="2000" dirty="0"/>
              <a:t>example of a non-perturbation nonlinear </a:t>
            </a:r>
            <a:r>
              <a:rPr lang="en-US" altLang="ja-JP" sz="2000" dirty="0" smtClean="0"/>
              <a:t>response. </a:t>
            </a:r>
            <a:endParaRPr lang="en-US" altLang="ja-JP" sz="2000" dirty="0"/>
          </a:p>
          <a:p>
            <a:r>
              <a:rPr lang="en-US" altLang="ja-JP" sz="2000" dirty="0"/>
              <a:t>The domain of a non-perturbation nonlinear response </a:t>
            </a:r>
            <a:r>
              <a:rPr lang="en-US" altLang="ja-JP" sz="2000" dirty="0" smtClean="0"/>
              <a:t>0.1THz</a:t>
            </a:r>
            <a:r>
              <a:rPr lang="ja-JP" altLang="en-US" sz="2000" dirty="0" smtClean="0"/>
              <a:t>～</a:t>
            </a:r>
            <a:r>
              <a:rPr lang="en-US" altLang="ja-JP" sz="2000" dirty="0" smtClean="0"/>
              <a:t>675THz, </a:t>
            </a:r>
            <a:r>
              <a:rPr lang="en-US" altLang="ja-JP" sz="2000" dirty="0"/>
              <a:t>and has no less than 12.7 octaves</a:t>
            </a:r>
            <a:r>
              <a:rPr lang="en-US" altLang="ja-JP" sz="2000" dirty="0" smtClean="0"/>
              <a:t>.</a:t>
            </a:r>
            <a:endParaRPr kumimoji="1" lang="ja-JP" altLang="en-US" sz="2000" dirty="0"/>
          </a:p>
        </p:txBody>
      </p:sp>
      <p:sp>
        <p:nvSpPr>
          <p:cNvPr id="16" name="タイトル 1"/>
          <p:cNvSpPr>
            <a:spLocks noGrp="1"/>
          </p:cNvSpPr>
          <p:nvPr>
            <p:ph type="title"/>
          </p:nvPr>
        </p:nvSpPr>
        <p:spPr>
          <a:xfrm>
            <a:off x="687390" y="-242065"/>
            <a:ext cx="7543800" cy="1519647"/>
          </a:xfrm>
        </p:spPr>
        <p:txBody>
          <a:bodyPr>
            <a:normAutofit fontScale="90000"/>
          </a:bodyPr>
          <a:lstStyle/>
          <a:p>
            <a:r>
              <a:rPr lang="en-US" altLang="ja-JP" dirty="0" smtClean="0"/>
              <a:t>Higher-harmonic </a:t>
            </a:r>
            <a:r>
              <a:rPr lang="en-US" altLang="ja-JP" dirty="0"/>
              <a:t>generation </a:t>
            </a:r>
            <a:r>
              <a:rPr lang="en-US" altLang="ja-JP" dirty="0" smtClean="0"/>
              <a:t/>
            </a:r>
            <a:br>
              <a:rPr lang="en-US" altLang="ja-JP" dirty="0" smtClean="0"/>
            </a:br>
            <a:r>
              <a:rPr lang="en-US" altLang="ja-JP" dirty="0" smtClean="0"/>
              <a:t>in bulk GaSe by CEP-locked pulse </a:t>
            </a:r>
            <a:endParaRPr lang="en-US" altLang="ja-JP" dirty="0"/>
          </a:p>
        </p:txBody>
      </p:sp>
    </p:spTree>
    <p:extLst>
      <p:ext uri="{BB962C8B-B14F-4D97-AF65-F5344CB8AC3E}">
        <p14:creationId xmlns:p14="http://schemas.microsoft.com/office/powerpoint/2010/main" val="589101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テキスト ボックス 4"/>
              <p:cNvSpPr txBox="1"/>
              <p:nvPr/>
            </p:nvSpPr>
            <p:spPr>
              <a:xfrm>
                <a:off x="3537857" y="2293496"/>
                <a:ext cx="5724478" cy="2308324"/>
              </a:xfrm>
              <a:prstGeom prst="rect">
                <a:avLst/>
              </a:prstGeom>
              <a:noFill/>
            </p:spPr>
            <p:txBody>
              <a:bodyPr wrap="square" rtlCol="0">
                <a:spAutoFit/>
              </a:bodyPr>
              <a:lstStyle/>
              <a:p>
                <a:r>
                  <a:rPr lang="en-US" altLang="ja-JP" sz="2400" dirty="0" smtClean="0"/>
                  <a:t>Incidence THz electric field dependence of the luminescence intensity of a 13th harmonic generation </a:t>
                </a:r>
              </a:p>
              <a:p>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𝑎</m:t>
                        </m:r>
                      </m:sub>
                    </m:sSub>
                  </m:oMath>
                </a14:m>
                <a:r>
                  <a:rPr kumimoji="1" lang="en-US" altLang="ja-JP" sz="2400" dirty="0" smtClean="0"/>
                  <a:t> : </a:t>
                </a:r>
                <a:r>
                  <a:rPr lang="en-US" altLang="ja-JP" sz="2400" dirty="0"/>
                  <a:t>Incidence </a:t>
                </a:r>
                <a:r>
                  <a:rPr lang="en-US" altLang="ja-JP" sz="2400" dirty="0" smtClean="0"/>
                  <a:t>THz electric </a:t>
                </a:r>
                <a:r>
                  <a:rPr lang="en-US" altLang="ja-JP" sz="2400" dirty="0"/>
                  <a:t>field intensity </a:t>
                </a:r>
                <a:endParaRPr lang="en-US" altLang="ja-JP" sz="2400" dirty="0" smtClean="0"/>
              </a:p>
              <a:p>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b="0" i="1" smtClean="0">
                            <a:latin typeface="Cambria Math" panose="02040503050406030204" pitchFamily="18" charset="0"/>
                          </a:rPr>
                          <m:t>𝑖𝑛𝑡</m:t>
                        </m:r>
                      </m:sub>
                    </m:sSub>
                  </m:oMath>
                </a14:m>
                <a:r>
                  <a:rPr kumimoji="1" lang="en-US" altLang="ja-JP" sz="2400" dirty="0" smtClean="0"/>
                  <a:t> : </a:t>
                </a:r>
                <a:r>
                  <a:rPr lang="en-US" altLang="ja-JP" sz="2400" dirty="0"/>
                  <a:t>The internal electric field by reflection in the sample surface </a:t>
                </a: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537857" y="2293496"/>
                <a:ext cx="5724478" cy="2308324"/>
              </a:xfrm>
              <a:prstGeom prst="rect">
                <a:avLst/>
              </a:prstGeom>
              <a:blipFill rotWithShape="0">
                <a:blip r:embed="rId3"/>
                <a:stretch>
                  <a:fillRect l="-1597" t="-2111" r="-1065" b="-5013"/>
                </a:stretch>
              </a:blipFill>
            </p:spPr>
            <p:txBody>
              <a:bodyPr/>
              <a:lstStyle/>
              <a:p>
                <a:r>
                  <a:rPr lang="ja-JP" altLang="en-US">
                    <a:noFill/>
                  </a:rPr>
                  <a:t> </a:t>
                </a:r>
              </a:p>
            </p:txBody>
          </p:sp>
        </mc:Fallback>
      </mc:AlternateContent>
      <p:grpSp>
        <p:nvGrpSpPr>
          <p:cNvPr id="6" name="グループ化 5"/>
          <p:cNvGrpSpPr/>
          <p:nvPr/>
        </p:nvGrpSpPr>
        <p:grpSpPr>
          <a:xfrm>
            <a:off x="170969" y="2154491"/>
            <a:ext cx="2926517" cy="2815030"/>
            <a:chOff x="726140" y="2198034"/>
            <a:chExt cx="2926517" cy="2815030"/>
          </a:xfrm>
        </p:grpSpPr>
        <p:pic>
          <p:nvPicPr>
            <p:cNvPr id="3" name="図 2"/>
            <p:cNvPicPr>
              <a:picLocks noChangeAspect="1"/>
            </p:cNvPicPr>
            <p:nvPr/>
          </p:nvPicPr>
          <p:blipFill>
            <a:blip r:embed="rId4"/>
            <a:stretch>
              <a:fillRect/>
            </a:stretch>
          </p:blipFill>
          <p:spPr>
            <a:xfrm>
              <a:off x="726140" y="2198034"/>
              <a:ext cx="2926517" cy="2815030"/>
            </a:xfrm>
            <a:prstGeom prst="rect">
              <a:avLst/>
            </a:prstGeom>
          </p:spPr>
        </p:pic>
        <p:cxnSp>
          <p:nvCxnSpPr>
            <p:cNvPr id="7" name="直線コネクタ 6"/>
            <p:cNvCxnSpPr/>
            <p:nvPr/>
          </p:nvCxnSpPr>
          <p:spPr>
            <a:xfrm flipV="1">
              <a:off x="2210914" y="3463962"/>
              <a:ext cx="0" cy="839097"/>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flipV="1">
              <a:off x="2189399" y="3754420"/>
              <a:ext cx="1130743" cy="11371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テキスト ボックス 9"/>
          <p:cNvSpPr txBox="1"/>
          <p:nvPr/>
        </p:nvSpPr>
        <p:spPr>
          <a:xfrm>
            <a:off x="903514" y="4848042"/>
            <a:ext cx="7099458" cy="1384995"/>
          </a:xfrm>
          <a:prstGeom prst="rect">
            <a:avLst/>
          </a:prstGeom>
          <a:noFill/>
        </p:spPr>
        <p:txBody>
          <a:bodyPr wrap="square" rtlCol="0">
            <a:spAutoFit/>
          </a:bodyPr>
          <a:lstStyle/>
          <a:p>
            <a:r>
              <a:rPr lang="en-US" altLang="ja-JP" sz="2000" dirty="0"/>
              <a:t>If it exceeds a steady value with incidence intensity</a:t>
            </a:r>
            <a:r>
              <a:rPr lang="en-US" altLang="ja-JP" sz="2000" dirty="0" smtClean="0"/>
              <a:t>,</a:t>
            </a:r>
          </a:p>
          <a:p>
            <a:r>
              <a:rPr lang="en-US" altLang="ja-JP" sz="2000" dirty="0" smtClean="0"/>
              <a:t> </a:t>
            </a:r>
            <a:r>
              <a:rPr lang="en-US" altLang="ja-JP" sz="2000" dirty="0"/>
              <a:t>luminescence intensity will not adopt-like proportionally how to go up</a:t>
            </a:r>
            <a:r>
              <a:rPr lang="en-US" altLang="ja-JP" sz="2000" dirty="0" smtClean="0"/>
              <a:t>.</a:t>
            </a:r>
          </a:p>
          <a:p>
            <a:r>
              <a:rPr lang="en-US" altLang="ja-JP" sz="2400" dirty="0" smtClean="0">
                <a:solidFill>
                  <a:srgbClr val="FF0000"/>
                </a:solidFill>
              </a:rPr>
              <a:t>Non-perturbation response </a:t>
            </a:r>
          </a:p>
        </p:txBody>
      </p:sp>
      <p:sp>
        <p:nvSpPr>
          <p:cNvPr id="11" name="タイトル 1"/>
          <p:cNvSpPr>
            <a:spLocks noGrp="1"/>
          </p:cNvSpPr>
          <p:nvPr>
            <p:ph type="title"/>
          </p:nvPr>
        </p:nvSpPr>
        <p:spPr>
          <a:xfrm>
            <a:off x="726140" y="217714"/>
            <a:ext cx="7543800" cy="1519647"/>
          </a:xfrm>
        </p:spPr>
        <p:txBody>
          <a:bodyPr>
            <a:normAutofit fontScale="90000"/>
          </a:bodyPr>
          <a:lstStyle/>
          <a:p>
            <a:r>
              <a:rPr lang="en-US" altLang="ja-JP" dirty="0" smtClean="0"/>
              <a:t>Higher-harmonic </a:t>
            </a:r>
            <a:r>
              <a:rPr lang="en-US" altLang="ja-JP" dirty="0"/>
              <a:t>generation </a:t>
            </a:r>
            <a:r>
              <a:rPr lang="en-US" altLang="ja-JP" dirty="0" smtClean="0"/>
              <a:t/>
            </a:r>
            <a:br>
              <a:rPr lang="en-US" altLang="ja-JP" dirty="0" smtClean="0"/>
            </a:br>
            <a:r>
              <a:rPr lang="en-US" altLang="ja-JP" dirty="0" smtClean="0"/>
              <a:t>in bulk GaSe by CEP-locked pulse </a:t>
            </a:r>
            <a:endParaRPr lang="en-US" altLang="ja-JP" dirty="0"/>
          </a:p>
        </p:txBody>
      </p:sp>
    </p:spTree>
    <p:extLst>
      <p:ext uri="{BB962C8B-B14F-4D97-AF65-F5344CB8AC3E}">
        <p14:creationId xmlns:p14="http://schemas.microsoft.com/office/powerpoint/2010/main" val="3685345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My works</a:t>
            </a:r>
          </a:p>
        </p:txBody>
      </p:sp>
      <p:sp>
        <p:nvSpPr>
          <p:cNvPr id="4" name="テキスト ボックス 3"/>
          <p:cNvSpPr txBox="1"/>
          <p:nvPr/>
        </p:nvSpPr>
        <p:spPr>
          <a:xfrm>
            <a:off x="778585" y="2119255"/>
            <a:ext cx="7632550" cy="830997"/>
          </a:xfrm>
          <a:prstGeom prst="rect">
            <a:avLst/>
          </a:prstGeom>
          <a:noFill/>
        </p:spPr>
        <p:txBody>
          <a:bodyPr wrap="square" rtlCol="0">
            <a:spAutoFit/>
          </a:bodyPr>
          <a:lstStyle/>
          <a:p>
            <a:r>
              <a:rPr lang="en-US" altLang="ja-JP" sz="2400" dirty="0"/>
              <a:t>It is possible to generate the dozens of high order harmonics by the THz electric field which controlled CEP. </a:t>
            </a:r>
          </a:p>
        </p:txBody>
      </p:sp>
      <p:sp>
        <p:nvSpPr>
          <p:cNvPr id="5" name="テキスト ボックス 4"/>
          <p:cNvSpPr txBox="1"/>
          <p:nvPr/>
        </p:nvSpPr>
        <p:spPr>
          <a:xfrm>
            <a:off x="778585" y="3518519"/>
            <a:ext cx="7896113" cy="1200329"/>
          </a:xfrm>
          <a:prstGeom prst="rect">
            <a:avLst/>
          </a:prstGeom>
          <a:noFill/>
        </p:spPr>
        <p:txBody>
          <a:bodyPr wrap="square" rtlCol="0">
            <a:spAutoFit/>
          </a:bodyPr>
          <a:lstStyle/>
          <a:p>
            <a:r>
              <a:rPr lang="en-US" altLang="ja-JP" sz="2400" dirty="0" smtClean="0"/>
              <a:t>I would like to observe the nonlinear optical response of a semiconductor with a </a:t>
            </a:r>
            <a:r>
              <a:rPr lang="en-US" altLang="ja-JP" sz="2400" dirty="0" smtClean="0">
                <a:solidFill>
                  <a:srgbClr val="FF0000"/>
                </a:solidFill>
              </a:rPr>
              <a:t>two-level system </a:t>
            </a:r>
            <a:r>
              <a:rPr lang="en-US" altLang="ja-JP" sz="2400" dirty="0" smtClean="0"/>
              <a:t>using the THz pulse which controlled this CEP. </a:t>
            </a:r>
          </a:p>
        </p:txBody>
      </p:sp>
    </p:spTree>
    <p:extLst>
      <p:ext uri="{BB962C8B-B14F-4D97-AF65-F5344CB8AC3E}">
        <p14:creationId xmlns:p14="http://schemas.microsoft.com/office/powerpoint/2010/main" val="4029637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Contents</a:t>
            </a:r>
            <a:endParaRPr kumimoji="1" lang="ja-JP" altLang="en-US" dirty="0"/>
          </a:p>
        </p:txBody>
      </p:sp>
      <p:sp>
        <p:nvSpPr>
          <p:cNvPr id="9" name="テキスト ボックス 8"/>
          <p:cNvSpPr txBox="1"/>
          <p:nvPr/>
        </p:nvSpPr>
        <p:spPr>
          <a:xfrm>
            <a:off x="1019758" y="2054583"/>
            <a:ext cx="6846429" cy="2862322"/>
          </a:xfrm>
          <a:prstGeom prst="rect">
            <a:avLst/>
          </a:prstGeom>
          <a:noFill/>
        </p:spPr>
        <p:txBody>
          <a:bodyPr wrap="square" rtlCol="0">
            <a:spAutoFit/>
          </a:bodyPr>
          <a:lstStyle/>
          <a:p>
            <a:pPr marL="342900" indent="-342900">
              <a:buFont typeface="+mj-lt"/>
              <a:buAutoNum type="arabicPeriod"/>
            </a:pPr>
            <a:r>
              <a:rPr lang="en-US" altLang="ja-JP" sz="2000" dirty="0"/>
              <a:t>Nonlinear optics in perturbative regime </a:t>
            </a:r>
          </a:p>
          <a:p>
            <a:pPr marL="800100" lvl="1" indent="-342900">
              <a:buFont typeface="+mj-lt"/>
              <a:buAutoNum type="arabicPeriod"/>
            </a:pPr>
            <a:r>
              <a:rPr lang="en-US" altLang="ja-JP" sz="2000" dirty="0" smtClean="0"/>
              <a:t>SFG</a:t>
            </a:r>
            <a:r>
              <a:rPr lang="ja-JP" altLang="en-US" sz="2000" dirty="0"/>
              <a:t>　</a:t>
            </a:r>
            <a:r>
              <a:rPr lang="en-US" altLang="ja-JP" sz="2000" dirty="0"/>
              <a:t>DFG</a:t>
            </a:r>
            <a:r>
              <a:rPr lang="ja-JP" altLang="en-US" sz="2000" dirty="0"/>
              <a:t>　　</a:t>
            </a:r>
            <a:r>
              <a:rPr lang="en-US" altLang="ja-JP" sz="2000" dirty="0"/>
              <a:t>optical Kerr effect</a:t>
            </a:r>
          </a:p>
          <a:p>
            <a:pPr marL="800100" lvl="1" indent="-342900">
              <a:buFont typeface="+mj-lt"/>
              <a:buAutoNum type="arabicPeriod"/>
            </a:pPr>
            <a:r>
              <a:rPr lang="en-US" altLang="ja-JP" sz="2000" dirty="0"/>
              <a:t>Internal electric field in the matter</a:t>
            </a:r>
          </a:p>
          <a:p>
            <a:pPr marL="342900" indent="-342900">
              <a:buFont typeface="+mj-lt"/>
              <a:buAutoNum type="arabicPeriod"/>
            </a:pPr>
            <a:r>
              <a:rPr lang="en-US" altLang="ja-JP" sz="2000" dirty="0"/>
              <a:t>Extreme nonlinear optics in non-perturbative regime </a:t>
            </a:r>
          </a:p>
          <a:p>
            <a:pPr marL="800100" lvl="1" indent="-342900">
              <a:buFont typeface="+mj-lt"/>
              <a:buAutoNum type="arabicPeriod"/>
            </a:pPr>
            <a:r>
              <a:rPr lang="en-US" altLang="ja-JP" sz="2000" dirty="0"/>
              <a:t>higher-harmonic generation in atomic gas</a:t>
            </a:r>
          </a:p>
          <a:p>
            <a:pPr marL="800100" lvl="1" indent="-342900">
              <a:buFont typeface="+mj-lt"/>
              <a:buAutoNum type="arabicPeriod"/>
            </a:pPr>
            <a:r>
              <a:rPr lang="ja-JP" altLang="en-US" sz="2000" dirty="0"/>
              <a:t>Returning </a:t>
            </a:r>
            <a:r>
              <a:rPr lang="en-US" altLang="ja-JP" sz="2000" dirty="0"/>
              <a:t>model</a:t>
            </a:r>
          </a:p>
          <a:p>
            <a:pPr marL="800100" lvl="1" indent="-342900">
              <a:buFont typeface="+mj-lt"/>
              <a:buAutoNum type="arabicPeriod"/>
            </a:pPr>
            <a:r>
              <a:rPr lang="en-US" altLang="ja-JP" sz="2000" dirty="0"/>
              <a:t>Carrier envelope phase </a:t>
            </a:r>
          </a:p>
          <a:p>
            <a:pPr marL="342900" indent="-342900">
              <a:buFont typeface="+mj-lt"/>
              <a:buAutoNum type="arabicPeriod"/>
            </a:pPr>
            <a:r>
              <a:rPr lang="en-US" altLang="ja-JP" sz="2000" dirty="0"/>
              <a:t>higher-harmonic generation in the semiconductor </a:t>
            </a:r>
          </a:p>
          <a:p>
            <a:pPr marL="342900" indent="-342900">
              <a:buFont typeface="+mj-lt"/>
              <a:buAutoNum type="arabicPeriod"/>
            </a:pPr>
            <a:r>
              <a:rPr lang="en-US" altLang="ja-JP" sz="2000" dirty="0"/>
              <a:t>My works</a:t>
            </a:r>
          </a:p>
        </p:txBody>
      </p:sp>
    </p:spTree>
    <p:extLst>
      <p:ext uri="{BB962C8B-B14F-4D97-AF65-F5344CB8AC3E}">
        <p14:creationId xmlns:p14="http://schemas.microsoft.com/office/powerpoint/2010/main" val="1861206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Nonlinear optics </a:t>
            </a:r>
            <a:br>
              <a:rPr lang="en-US" altLang="ja-JP" dirty="0" smtClean="0"/>
            </a:br>
            <a:r>
              <a:rPr lang="en-US" altLang="ja-JP" dirty="0" smtClean="0"/>
              <a:t>in perturbative regime </a:t>
            </a:r>
            <a:endParaRPr lang="en-US" altLang="ja-JP" dirty="0"/>
          </a:p>
        </p:txBody>
      </p:sp>
      <p:sp>
        <p:nvSpPr>
          <p:cNvPr id="3" name="テキスト ボックス 2"/>
          <p:cNvSpPr txBox="1"/>
          <p:nvPr/>
        </p:nvSpPr>
        <p:spPr>
          <a:xfrm>
            <a:off x="696180" y="1786313"/>
            <a:ext cx="7522533" cy="1384995"/>
          </a:xfrm>
          <a:prstGeom prst="rect">
            <a:avLst/>
          </a:prstGeom>
          <a:noFill/>
        </p:spPr>
        <p:txBody>
          <a:bodyPr wrap="square" rtlCol="0">
            <a:spAutoFit/>
          </a:bodyPr>
          <a:lstStyle/>
          <a:p>
            <a:r>
              <a:rPr lang="en-US" altLang="ja-JP" sz="2800" dirty="0" smtClean="0"/>
              <a:t>In the case of </a:t>
            </a:r>
            <a:r>
              <a:rPr lang="en-US" altLang="ja-JP" sz="2800" dirty="0" smtClean="0">
                <a:solidFill>
                  <a:srgbClr val="0070C0"/>
                </a:solidFill>
              </a:rPr>
              <a:t>the laser electric field &lt;&lt; the coulomb force of nucleus</a:t>
            </a:r>
            <a:r>
              <a:rPr lang="en-US" altLang="ja-JP" sz="2800" dirty="0" smtClean="0"/>
              <a:t>, polarization can be dealt with in perturbation theory. </a:t>
            </a:r>
            <a:endParaRPr lang="ja-JP" altLang="en-US" sz="2800" dirty="0"/>
          </a:p>
        </p:txBody>
      </p:sp>
      <mc:AlternateContent xmlns:mc="http://schemas.openxmlformats.org/markup-compatibility/2006" xmlns:a14="http://schemas.microsoft.com/office/drawing/2010/main">
        <mc:Choice Requires="a14">
          <p:sp>
            <p:nvSpPr>
              <p:cNvPr id="4" name="正方形/長方形 3"/>
              <p:cNvSpPr/>
              <p:nvPr/>
            </p:nvSpPr>
            <p:spPr>
              <a:xfrm>
                <a:off x="601493" y="3457136"/>
                <a:ext cx="7765267" cy="605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rPr>
                        <m:t>𝑃</m:t>
                      </m:r>
                      <m:r>
                        <a:rPr lang="en-US" altLang="ja-JP" sz="3200" i="1">
                          <a:latin typeface="Cambria Math" panose="02040503050406030204" pitchFamily="18" charset="0"/>
                        </a:rPr>
                        <m:t>=</m:t>
                      </m:r>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𝑥</m:t>
                          </m:r>
                        </m:e>
                        <m:sup>
                          <m:r>
                            <a:rPr lang="en-US" altLang="ja-JP" sz="3200" i="1">
                              <a:latin typeface="Cambria Math" panose="02040503050406030204" pitchFamily="18" charset="0"/>
                            </a:rPr>
                            <m:t>(1)</m:t>
                          </m:r>
                        </m:sup>
                      </m:sSup>
                      <m:r>
                        <a:rPr lang="en-US" altLang="ja-JP" sz="3200" i="1">
                          <a:latin typeface="Cambria Math" panose="02040503050406030204" pitchFamily="18" charset="0"/>
                        </a:rPr>
                        <m:t>𝐸</m:t>
                      </m:r>
                      <m:r>
                        <a:rPr lang="en-US" altLang="ja-JP" sz="3200" i="1">
                          <a:latin typeface="Cambria Math" panose="02040503050406030204" pitchFamily="18" charset="0"/>
                        </a:rPr>
                        <m:t>+</m:t>
                      </m:r>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𝑥</m:t>
                          </m:r>
                        </m:e>
                        <m:sup>
                          <m:r>
                            <a:rPr lang="en-US" altLang="ja-JP" sz="3200" i="1">
                              <a:latin typeface="Cambria Math" panose="02040503050406030204" pitchFamily="18" charset="0"/>
                            </a:rPr>
                            <m:t>(2)</m:t>
                          </m:r>
                        </m:sup>
                      </m:sSup>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𝐸</m:t>
                          </m:r>
                        </m:e>
                        <m:sup>
                          <m:r>
                            <a:rPr lang="en-US" altLang="ja-JP" sz="3200" i="1">
                              <a:latin typeface="Cambria Math" panose="02040503050406030204" pitchFamily="18" charset="0"/>
                            </a:rPr>
                            <m:t>2</m:t>
                          </m:r>
                        </m:sup>
                      </m:sSup>
                      <m:r>
                        <a:rPr lang="en-US" altLang="ja-JP" sz="3200" i="1">
                          <a:latin typeface="Cambria Math" panose="02040503050406030204" pitchFamily="18" charset="0"/>
                        </a:rPr>
                        <m:t>+</m:t>
                      </m:r>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𝑥</m:t>
                          </m:r>
                        </m:e>
                        <m:sup>
                          <m:r>
                            <a:rPr lang="en-US" altLang="ja-JP" sz="3200" i="1">
                              <a:latin typeface="Cambria Math" panose="02040503050406030204" pitchFamily="18" charset="0"/>
                            </a:rPr>
                            <m:t>(3)</m:t>
                          </m:r>
                        </m:sup>
                      </m:sSup>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𝐸</m:t>
                          </m:r>
                        </m:e>
                        <m:sup>
                          <m:r>
                            <a:rPr lang="en-US" altLang="ja-JP" sz="3200" i="1">
                              <a:latin typeface="Cambria Math" panose="02040503050406030204" pitchFamily="18" charset="0"/>
                            </a:rPr>
                            <m:t>3</m:t>
                          </m:r>
                        </m:sup>
                      </m:sSup>
                      <m:r>
                        <a:rPr lang="en-US" altLang="ja-JP" sz="3200" i="1">
                          <a:latin typeface="Cambria Math" panose="02040503050406030204" pitchFamily="18" charset="0"/>
                        </a:rPr>
                        <m:t>+</m:t>
                      </m:r>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𝑥</m:t>
                          </m:r>
                        </m:e>
                        <m:sup>
                          <m:r>
                            <a:rPr lang="en-US" altLang="ja-JP" sz="3200" i="1">
                              <a:latin typeface="Cambria Math" panose="02040503050406030204" pitchFamily="18" charset="0"/>
                            </a:rPr>
                            <m:t>(4)</m:t>
                          </m:r>
                        </m:sup>
                      </m:sSup>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𝐸</m:t>
                          </m:r>
                        </m:e>
                        <m:sup>
                          <m:r>
                            <a:rPr lang="en-US" altLang="ja-JP" sz="3200" i="1">
                              <a:latin typeface="Cambria Math" panose="02040503050406030204" pitchFamily="18" charset="0"/>
                            </a:rPr>
                            <m:t>4</m:t>
                          </m:r>
                        </m:sup>
                      </m:sSup>
                      <m:r>
                        <a:rPr lang="en-US" altLang="ja-JP" sz="3200" i="1">
                          <a:latin typeface="Cambria Math" panose="02040503050406030204" pitchFamily="18" charset="0"/>
                        </a:rPr>
                        <m:t>+</m:t>
                      </m:r>
                      <m:r>
                        <a:rPr lang="en-US" altLang="ja-JP" sz="3200">
                          <a:latin typeface="Cambria Math" panose="02040503050406030204" pitchFamily="18" charset="0"/>
                        </a:rPr>
                        <m:t>…</m:t>
                      </m:r>
                    </m:oMath>
                  </m:oMathPara>
                </a14:m>
                <a:endParaRPr lang="ja-JP" altLang="en-US" sz="32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601493" y="3457136"/>
                <a:ext cx="7765267" cy="605294"/>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822960" y="4467922"/>
                <a:ext cx="7935356" cy="1277209"/>
              </a:xfrm>
              <a:prstGeom prst="rect">
                <a:avLst/>
              </a:prstGeom>
              <a:noFill/>
            </p:spPr>
            <p:txBody>
              <a:bodyPr wrap="square" rtlCol="0">
                <a:spAutoFit/>
              </a:bodyPr>
              <a:lstStyle/>
              <a:p>
                <a:r>
                  <a:rPr lang="en-US" altLang="ja-JP" sz="2400" dirty="0" smtClean="0"/>
                  <a:t>These </a:t>
                </a:r>
                <a14:m>
                  <m:oMath xmlns:m="http://schemas.openxmlformats.org/officeDocument/2006/math">
                    <m:sSup>
                      <m:sSupPr>
                        <m:ctrlPr>
                          <a:rPr lang="en-US" altLang="ja-JP" sz="2400" i="1" smtClean="0">
                            <a:latin typeface="Cambria Math" panose="02040503050406030204" pitchFamily="18" charset="0"/>
                          </a:rPr>
                        </m:ctrlPr>
                      </m:sSupPr>
                      <m:e>
                        <m:r>
                          <a:rPr lang="en-US" altLang="ja-JP" sz="2400" i="1">
                            <a:latin typeface="Cambria Math" panose="02040503050406030204" pitchFamily="18" charset="0"/>
                          </a:rPr>
                          <m:t>𝑥</m:t>
                        </m:r>
                      </m:e>
                      <m:sup>
                        <m:r>
                          <a:rPr lang="en-US" altLang="ja-JP" sz="2400" i="1">
                            <a:latin typeface="Cambria Math" panose="02040503050406030204" pitchFamily="18" charset="0"/>
                          </a:rPr>
                          <m:t>(2)</m:t>
                        </m:r>
                      </m:sup>
                    </m:sSup>
                    <m:r>
                      <a:rPr lang="en-US" altLang="ja-JP" sz="2400" b="0" i="1" smtClean="0">
                        <a:latin typeface="Cambria Math" panose="02040503050406030204" pitchFamily="18" charset="0"/>
                      </a:rPr>
                      <m:t>,  </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𝑥</m:t>
                        </m:r>
                      </m:e>
                      <m:sup>
                        <m:r>
                          <a:rPr lang="en-US" altLang="ja-JP" sz="2400" i="1">
                            <a:latin typeface="Cambria Math" panose="02040503050406030204" pitchFamily="18" charset="0"/>
                          </a:rPr>
                          <m:t>(3)</m:t>
                        </m:r>
                      </m:sup>
                    </m:sSup>
                  </m:oMath>
                </a14:m>
                <a:r>
                  <a:rPr lang="en-US" altLang="ja-JP" sz="2400" dirty="0" smtClean="0"/>
                  <a:t> are important in order to know physical properties, and various </a:t>
                </a:r>
                <a:r>
                  <a:rPr lang="en-US" altLang="ja-JP" sz="2800" dirty="0" smtClean="0">
                    <a:solidFill>
                      <a:srgbClr val="FF0000"/>
                    </a:solidFill>
                  </a:rPr>
                  <a:t>nonlinear effects </a:t>
                </a:r>
                <a:r>
                  <a:rPr lang="en-US" altLang="ja-JP" sz="2400" dirty="0" smtClean="0"/>
                  <a:t>are acquired by these. </a:t>
                </a: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822960" y="4467922"/>
                <a:ext cx="7935356" cy="1277209"/>
              </a:xfrm>
              <a:prstGeom prst="rect">
                <a:avLst/>
              </a:prstGeom>
              <a:blipFill rotWithShape="0">
                <a:blip r:embed="rId4"/>
                <a:stretch>
                  <a:fillRect l="-1152" t="-2392" b="-100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7984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2960" y="1737361"/>
            <a:ext cx="768336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p:cNvSpPr/>
          <p:nvPr/>
        </p:nvSpPr>
        <p:spPr>
          <a:xfrm>
            <a:off x="988561" y="1233309"/>
            <a:ext cx="7298190" cy="1569660"/>
          </a:xfrm>
          <a:prstGeom prst="rect">
            <a:avLst/>
          </a:prstGeom>
        </p:spPr>
        <p:txBody>
          <a:bodyPr wrap="square">
            <a:spAutoFit/>
          </a:bodyPr>
          <a:lstStyle/>
          <a:p>
            <a:r>
              <a:rPr lang="en-US" altLang="ja-JP" sz="2400" dirty="0" smtClean="0"/>
              <a:t>2nd</a:t>
            </a:r>
            <a:r>
              <a:rPr lang="ja-JP" altLang="en-US" sz="2400" dirty="0" smtClean="0"/>
              <a:t> </a:t>
            </a:r>
            <a:r>
              <a:rPr lang="en-US" altLang="ja-JP" sz="2400" dirty="0"/>
              <a:t>: </a:t>
            </a:r>
            <a:r>
              <a:rPr lang="en-US" altLang="ja-JP" sz="2400" dirty="0" smtClean="0"/>
              <a:t>SFG, DFG</a:t>
            </a:r>
          </a:p>
          <a:p>
            <a:r>
              <a:rPr lang="en-US" altLang="ja-JP" sz="2400" dirty="0"/>
              <a:t> </a:t>
            </a:r>
            <a:r>
              <a:rPr lang="en-US" altLang="ja-JP" sz="2400" dirty="0" smtClean="0"/>
              <a:t>         harmonic generation, optical rectification by them </a:t>
            </a:r>
          </a:p>
          <a:p>
            <a:r>
              <a:rPr lang="en-US" altLang="ja-JP" sz="2400" dirty="0" smtClean="0"/>
              <a:t>3rd</a:t>
            </a:r>
            <a:r>
              <a:rPr lang="ja-JP" altLang="en-US" sz="2400" dirty="0" smtClean="0"/>
              <a:t> </a:t>
            </a:r>
            <a:r>
              <a:rPr lang="en-US" altLang="ja-JP" sz="2400" dirty="0"/>
              <a:t>: </a:t>
            </a:r>
            <a:r>
              <a:rPr lang="en-US" altLang="ja-JP" sz="2400" dirty="0" smtClean="0"/>
              <a:t>Optical kerr effect</a:t>
            </a:r>
          </a:p>
          <a:p>
            <a:r>
              <a:rPr lang="en-US" altLang="ja-JP" sz="2400" dirty="0"/>
              <a:t> </a:t>
            </a:r>
            <a:r>
              <a:rPr lang="en-US" altLang="ja-JP" sz="2400" dirty="0" smtClean="0"/>
              <a:t>        Absorption saturation</a:t>
            </a:r>
            <a:endParaRPr lang="en-US" altLang="ja-JP" sz="2400" dirty="0"/>
          </a:p>
        </p:txBody>
      </p:sp>
      <p:sp>
        <p:nvSpPr>
          <p:cNvPr id="34" name="タイトル 1"/>
          <p:cNvSpPr>
            <a:spLocks noGrp="1"/>
          </p:cNvSpPr>
          <p:nvPr>
            <p:ph type="title"/>
          </p:nvPr>
        </p:nvSpPr>
        <p:spPr>
          <a:xfrm>
            <a:off x="603650" y="378873"/>
            <a:ext cx="7543800" cy="759184"/>
          </a:xfrm>
        </p:spPr>
        <p:txBody>
          <a:bodyPr>
            <a:normAutofit/>
          </a:bodyPr>
          <a:lstStyle/>
          <a:p>
            <a:r>
              <a:rPr lang="en-US" altLang="ja-JP" sz="3600" dirty="0"/>
              <a:t>Nonlinear optics </a:t>
            </a:r>
            <a:r>
              <a:rPr lang="en-US" altLang="ja-JP" sz="3600" dirty="0" smtClean="0"/>
              <a:t>in perturbative </a:t>
            </a:r>
            <a:r>
              <a:rPr lang="en-US" altLang="ja-JP" sz="3600" dirty="0"/>
              <a:t>regime </a:t>
            </a:r>
            <a:endParaRPr kumimoji="1" lang="ja-JP" altLang="en-US" sz="3600" dirty="0"/>
          </a:p>
        </p:txBody>
      </p:sp>
      <p:sp>
        <p:nvSpPr>
          <p:cNvPr id="35" name="正方形/長方形 34"/>
          <p:cNvSpPr/>
          <p:nvPr/>
        </p:nvSpPr>
        <p:spPr>
          <a:xfrm>
            <a:off x="1379537" y="4767364"/>
            <a:ext cx="2996013" cy="400110"/>
          </a:xfrm>
          <a:prstGeom prst="rect">
            <a:avLst/>
          </a:prstGeom>
        </p:spPr>
        <p:txBody>
          <a:bodyPr wrap="none">
            <a:spAutoFit/>
          </a:bodyPr>
          <a:lstStyle/>
          <a:p>
            <a:r>
              <a:rPr lang="en-US" altLang="ja-JP" sz="2000" dirty="0" smtClean="0"/>
              <a:t>Sum frequency generation </a:t>
            </a:r>
            <a:endParaRPr lang="ja-JP" altLang="en-US" sz="2000" dirty="0"/>
          </a:p>
        </p:txBody>
      </p:sp>
      <p:sp>
        <p:nvSpPr>
          <p:cNvPr id="36" name="正方形/長方形 35"/>
          <p:cNvSpPr/>
          <p:nvPr/>
        </p:nvSpPr>
        <p:spPr>
          <a:xfrm>
            <a:off x="5334673" y="4770580"/>
            <a:ext cx="3559179" cy="400110"/>
          </a:xfrm>
          <a:prstGeom prst="rect">
            <a:avLst/>
          </a:prstGeom>
        </p:spPr>
        <p:txBody>
          <a:bodyPr wrap="none">
            <a:spAutoFit/>
          </a:bodyPr>
          <a:lstStyle/>
          <a:p>
            <a:r>
              <a:rPr lang="en-US" altLang="ja-JP" sz="2000" dirty="0"/>
              <a:t>D</a:t>
            </a:r>
            <a:r>
              <a:rPr lang="en-US" altLang="ja-JP" sz="2000" dirty="0" smtClean="0"/>
              <a:t>ifference frequency generation</a:t>
            </a:r>
            <a:endParaRPr lang="ja-JP" altLang="en-US" sz="2000" dirty="0"/>
          </a:p>
        </p:txBody>
      </p:sp>
      <p:grpSp>
        <p:nvGrpSpPr>
          <p:cNvPr id="4" name="グループ化 3"/>
          <p:cNvGrpSpPr/>
          <p:nvPr/>
        </p:nvGrpSpPr>
        <p:grpSpPr>
          <a:xfrm>
            <a:off x="489857" y="2997702"/>
            <a:ext cx="4179535" cy="1644509"/>
            <a:chOff x="528611" y="2898185"/>
            <a:chExt cx="4179535" cy="1644509"/>
          </a:xfrm>
        </p:grpSpPr>
        <p:grpSp>
          <p:nvGrpSpPr>
            <p:cNvPr id="22" name="グループ化 21"/>
            <p:cNvGrpSpPr/>
            <p:nvPr/>
          </p:nvGrpSpPr>
          <p:grpSpPr>
            <a:xfrm>
              <a:off x="528611" y="2898185"/>
              <a:ext cx="4179535" cy="1644509"/>
              <a:chOff x="771584" y="3682403"/>
              <a:chExt cx="4179535" cy="1644509"/>
            </a:xfrm>
          </p:grpSpPr>
          <p:cxnSp>
            <p:nvCxnSpPr>
              <p:cNvPr id="8" name="直線コネクタ 7"/>
              <p:cNvCxnSpPr/>
              <p:nvPr/>
            </p:nvCxnSpPr>
            <p:spPr>
              <a:xfrm>
                <a:off x="1892595" y="5326912"/>
                <a:ext cx="1722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896141" y="3682403"/>
                <a:ext cx="172247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2307266" y="4508205"/>
                <a:ext cx="21264" cy="818707"/>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2332071" y="3703671"/>
                <a:ext cx="21264" cy="81870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970848" y="4121272"/>
                    <a:ext cx="1382487" cy="400110"/>
                  </a:xfrm>
                  <a:prstGeom prst="rect">
                    <a:avLst/>
                  </a:prstGeom>
                  <a:noFill/>
                </p:spPr>
                <p:txBody>
                  <a:bodyPr wrap="square" rtlCol="0">
                    <a:spAutoFit/>
                  </a:bodyPr>
                  <a:lstStyle/>
                  <a:p>
                    <a:r>
                      <a:rPr lang="en-US" altLang="ja-JP" sz="2000" dirty="0" smtClean="0">
                        <a:solidFill>
                          <a:srgbClr val="FF0000"/>
                        </a:solidFill>
                      </a:rPr>
                      <a:t>Input </a:t>
                    </a:r>
                    <a14:m>
                      <m:oMath xmlns:m="http://schemas.openxmlformats.org/officeDocument/2006/math">
                        <m:sSub>
                          <m:sSubPr>
                            <m:ctrlPr>
                              <a:rPr kumimoji="1" lang="en-US" altLang="ja-JP" sz="2000" b="0" i="1" smtClean="0">
                                <a:solidFill>
                                  <a:srgbClr val="FF0000"/>
                                </a:solidFill>
                                <a:latin typeface="Cambria Math" panose="02040503050406030204" pitchFamily="18" charset="0"/>
                              </a:rPr>
                            </m:ctrlPr>
                          </m:sSubPr>
                          <m:e>
                            <m:r>
                              <a:rPr kumimoji="1" lang="en-US" altLang="ja-JP" sz="2000" b="0" i="1" smtClean="0">
                                <a:solidFill>
                                  <a:srgbClr val="FF0000"/>
                                </a:solidFill>
                                <a:latin typeface="Cambria Math" panose="02040503050406030204" pitchFamily="18" charset="0"/>
                                <a:ea typeface="Cambria Math" panose="02040503050406030204" pitchFamily="18" charset="0"/>
                              </a:rPr>
                              <m:t>ℏ</m:t>
                            </m:r>
                            <m:r>
                              <a:rPr kumimoji="1" lang="ja-JP" altLang="en-US" sz="2000" i="1" smtClean="0">
                                <a:solidFill>
                                  <a:srgbClr val="FF0000"/>
                                </a:solidFill>
                                <a:latin typeface="Cambria Math" panose="02040503050406030204" pitchFamily="18" charset="0"/>
                              </a:rPr>
                              <m:t>𝜔</m:t>
                            </m:r>
                          </m:e>
                          <m:sub>
                            <m:r>
                              <a:rPr kumimoji="1" lang="en-US" altLang="ja-JP" sz="2000" b="0" i="1" smtClean="0">
                                <a:solidFill>
                                  <a:srgbClr val="FF0000"/>
                                </a:solidFill>
                                <a:latin typeface="Cambria Math" panose="02040503050406030204" pitchFamily="18" charset="0"/>
                              </a:rPr>
                              <m:t>1</m:t>
                            </m:r>
                          </m:sub>
                        </m:sSub>
                      </m:oMath>
                    </a14:m>
                    <a:endParaRPr kumimoji="1" lang="ja-JP" altLang="en-US" sz="2000" dirty="0">
                      <a:solidFill>
                        <a:srgbClr val="FF0000"/>
                      </a:solidFill>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970848" y="4121272"/>
                    <a:ext cx="1382487" cy="400110"/>
                  </a:xfrm>
                  <a:prstGeom prst="rect">
                    <a:avLst/>
                  </a:prstGeom>
                  <a:blipFill rotWithShape="0">
                    <a:blip r:embed="rId3"/>
                    <a:stretch>
                      <a:fillRect l="-4405"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771584" y="4832906"/>
                    <a:ext cx="1536638" cy="400110"/>
                  </a:xfrm>
                  <a:prstGeom prst="rect">
                    <a:avLst/>
                  </a:prstGeom>
                </p:spPr>
                <p:txBody>
                  <a:bodyPr wrap="square">
                    <a:spAutoFit/>
                  </a:bodyPr>
                  <a:lstStyle/>
                  <a:p>
                    <a:r>
                      <a:rPr lang="en-US" altLang="ja-JP" sz="2000" dirty="0" smtClean="0">
                        <a:solidFill>
                          <a:srgbClr val="0070C0"/>
                        </a:solidFill>
                      </a:rPr>
                      <a:t>Input </a:t>
                    </a:r>
                    <a14:m>
                      <m:oMath xmlns:m="http://schemas.openxmlformats.org/officeDocument/2006/math">
                        <m:sSub>
                          <m:sSubPr>
                            <m:ctrlPr>
                              <a:rPr lang="en-US" altLang="ja-JP" sz="2000" i="1" smtClean="0">
                                <a:solidFill>
                                  <a:srgbClr val="0070C0"/>
                                </a:solidFill>
                                <a:latin typeface="Cambria Math" panose="02040503050406030204" pitchFamily="18" charset="0"/>
                              </a:rPr>
                            </m:ctrlPr>
                          </m:sSubPr>
                          <m:e>
                            <m:r>
                              <a:rPr lang="en-US" altLang="ja-JP" sz="2000" i="1" smtClean="0">
                                <a:solidFill>
                                  <a:srgbClr val="0070C0"/>
                                </a:solidFill>
                                <a:latin typeface="Cambria Math" panose="02040503050406030204" pitchFamily="18" charset="0"/>
                                <a:ea typeface="Cambria Math" panose="02040503050406030204" pitchFamily="18" charset="0"/>
                              </a:rPr>
                              <m:t>ℏ</m:t>
                            </m:r>
                            <m:r>
                              <a:rPr lang="ja-JP" altLang="en-US" sz="2000" i="1">
                                <a:solidFill>
                                  <a:srgbClr val="0070C0"/>
                                </a:solidFill>
                                <a:latin typeface="Cambria Math" panose="02040503050406030204" pitchFamily="18" charset="0"/>
                              </a:rPr>
                              <m:t>𝜔</m:t>
                            </m:r>
                          </m:e>
                          <m:sub>
                            <m:r>
                              <a:rPr lang="en-US" altLang="ja-JP" sz="2000" b="0" i="1" smtClean="0">
                                <a:solidFill>
                                  <a:srgbClr val="0070C0"/>
                                </a:solidFill>
                                <a:latin typeface="Cambria Math" panose="02040503050406030204" pitchFamily="18" charset="0"/>
                              </a:rPr>
                              <m:t>2</m:t>
                            </m:r>
                          </m:sub>
                        </m:sSub>
                      </m:oMath>
                    </a14:m>
                    <a:endParaRPr lang="ja-JP" altLang="en-US" sz="2000" dirty="0">
                      <a:solidFill>
                        <a:srgbClr val="0070C0"/>
                      </a:solidFill>
                    </a:endParaRPr>
                  </a:p>
                </p:txBody>
              </p:sp>
            </mc:Choice>
            <mc:Fallback xmlns="">
              <p:sp>
                <p:nvSpPr>
                  <p:cNvPr id="17" name="正方形/長方形 16"/>
                  <p:cNvSpPr>
                    <a:spLocks noRot="1" noChangeAspect="1" noMove="1" noResize="1" noEditPoints="1" noAdjustHandles="1" noChangeArrowheads="1" noChangeShapeType="1" noTextEdit="1"/>
                  </p:cNvSpPr>
                  <p:nvPr/>
                </p:nvSpPr>
                <p:spPr>
                  <a:xfrm>
                    <a:off x="771584" y="4832906"/>
                    <a:ext cx="1536638" cy="400110"/>
                  </a:xfrm>
                  <a:prstGeom prst="rect">
                    <a:avLst/>
                  </a:prstGeom>
                  <a:blipFill rotWithShape="0">
                    <a:blip r:embed="rId4"/>
                    <a:stretch>
                      <a:fillRect l="-3968" t="-7576"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3266171" y="4552712"/>
                    <a:ext cx="1684948" cy="400110"/>
                  </a:xfrm>
                  <a:prstGeom prst="rect">
                    <a:avLst/>
                  </a:prstGeom>
                </p:spPr>
                <p:txBody>
                  <a:bodyPr wrap="none">
                    <a:spAutoFit/>
                  </a:bodyPr>
                  <a:lstStyle/>
                  <a:p>
                    <a:r>
                      <a:rPr lang="en-US" altLang="ja-JP" sz="2000" dirty="0" smtClean="0">
                        <a:solidFill>
                          <a:srgbClr val="7030A0"/>
                        </a:solidFill>
                      </a:rPr>
                      <a:t>Output </a:t>
                    </a:r>
                    <a14:m>
                      <m:oMath xmlns:m="http://schemas.openxmlformats.org/officeDocument/2006/math">
                        <m:sSub>
                          <m:sSubPr>
                            <m:ctrlPr>
                              <a:rPr lang="en-US" altLang="ja-JP" sz="2000" i="1" smtClean="0">
                                <a:solidFill>
                                  <a:srgbClr val="7030A0"/>
                                </a:solidFill>
                                <a:latin typeface="Cambria Math" panose="02040503050406030204" pitchFamily="18" charset="0"/>
                              </a:rPr>
                            </m:ctrlPr>
                          </m:sSubPr>
                          <m:e>
                            <m:r>
                              <a:rPr lang="en-US" altLang="ja-JP" sz="2000" i="1" smtClean="0">
                                <a:solidFill>
                                  <a:srgbClr val="7030A0"/>
                                </a:solidFill>
                                <a:latin typeface="Cambria Math" panose="02040503050406030204" pitchFamily="18" charset="0"/>
                                <a:ea typeface="Cambria Math" panose="02040503050406030204" pitchFamily="18" charset="0"/>
                              </a:rPr>
                              <m:t>ℏ</m:t>
                            </m:r>
                            <m:r>
                              <a:rPr lang="ja-JP" altLang="en-US" sz="2000" i="1">
                                <a:solidFill>
                                  <a:srgbClr val="7030A0"/>
                                </a:solidFill>
                                <a:latin typeface="Cambria Math" panose="02040503050406030204" pitchFamily="18" charset="0"/>
                              </a:rPr>
                              <m:t>𝜔</m:t>
                            </m:r>
                          </m:e>
                          <m:sub>
                            <m:r>
                              <a:rPr lang="en-US" altLang="ja-JP" sz="2000" i="1">
                                <a:solidFill>
                                  <a:srgbClr val="7030A0"/>
                                </a:solidFill>
                                <a:latin typeface="Cambria Math" panose="02040503050406030204" pitchFamily="18" charset="0"/>
                              </a:rPr>
                              <m:t>1</m:t>
                            </m:r>
                            <m:r>
                              <a:rPr lang="en-US" altLang="ja-JP" sz="2000" b="0" i="1" smtClean="0">
                                <a:solidFill>
                                  <a:srgbClr val="7030A0"/>
                                </a:solidFill>
                                <a:latin typeface="Cambria Math" panose="02040503050406030204" pitchFamily="18" charset="0"/>
                              </a:rPr>
                              <m:t>+2</m:t>
                            </m:r>
                          </m:sub>
                        </m:sSub>
                      </m:oMath>
                    </a14:m>
                    <a:endParaRPr lang="ja-JP" altLang="en-US" sz="2000" dirty="0">
                      <a:solidFill>
                        <a:srgbClr val="7030A0"/>
                      </a:solidFill>
                    </a:endParaRPr>
                  </a:p>
                </p:txBody>
              </p:sp>
            </mc:Choice>
            <mc:Fallback xmlns="">
              <p:sp>
                <p:nvSpPr>
                  <p:cNvPr id="18" name="正方形/長方形 17"/>
                  <p:cNvSpPr>
                    <a:spLocks noRot="1" noChangeAspect="1" noMove="1" noResize="1" noEditPoints="1" noAdjustHandles="1" noChangeArrowheads="1" noChangeShapeType="1" noTextEdit="1"/>
                  </p:cNvSpPr>
                  <p:nvPr/>
                </p:nvSpPr>
                <p:spPr>
                  <a:xfrm>
                    <a:off x="3266171" y="4552712"/>
                    <a:ext cx="1684948" cy="400110"/>
                  </a:xfrm>
                  <a:prstGeom prst="rect">
                    <a:avLst/>
                  </a:prstGeom>
                  <a:blipFill rotWithShape="0">
                    <a:blip r:embed="rId5"/>
                    <a:stretch>
                      <a:fillRect l="-3986" t="-9231" b="-27692"/>
                    </a:stretch>
                  </a:blipFill>
                </p:spPr>
                <p:txBody>
                  <a:bodyPr/>
                  <a:lstStyle/>
                  <a:p>
                    <a:r>
                      <a:rPr lang="ja-JP" altLang="en-US">
                        <a:noFill/>
                      </a:rPr>
                      <a:t> </a:t>
                    </a:r>
                  </a:p>
                </p:txBody>
              </p:sp>
            </mc:Fallback>
          </mc:AlternateContent>
          <p:cxnSp>
            <p:nvCxnSpPr>
              <p:cNvPr id="20" name="直線矢印コネクタ 19"/>
              <p:cNvCxnSpPr/>
              <p:nvPr/>
            </p:nvCxnSpPr>
            <p:spPr>
              <a:xfrm>
                <a:off x="3139850" y="3703671"/>
                <a:ext cx="1" cy="1623240"/>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6" name="Freeform 487"/>
            <p:cNvSpPr>
              <a:spLocks/>
            </p:cNvSpPr>
            <p:nvPr/>
          </p:nvSpPr>
          <p:spPr bwMode="auto">
            <a:xfrm>
              <a:off x="778473" y="3133637"/>
              <a:ext cx="1176246" cy="245801"/>
            </a:xfrm>
            <a:custGeom>
              <a:avLst/>
              <a:gdLst>
                <a:gd name="T0" fmla="*/ 0 w 5806"/>
                <a:gd name="T1" fmla="*/ 91 h 91"/>
                <a:gd name="T2" fmla="*/ 181 w 5806"/>
                <a:gd name="T3" fmla="*/ 0 h 91"/>
                <a:gd name="T4" fmla="*/ 363 w 5806"/>
                <a:gd name="T5" fmla="*/ 91 h 91"/>
                <a:gd name="T6" fmla="*/ 544 w 5806"/>
                <a:gd name="T7" fmla="*/ 0 h 91"/>
                <a:gd name="T8" fmla="*/ 726 w 5806"/>
                <a:gd name="T9" fmla="*/ 91 h 91"/>
                <a:gd name="T10" fmla="*/ 907 w 5806"/>
                <a:gd name="T11" fmla="*/ 0 h 91"/>
                <a:gd name="T12" fmla="*/ 1089 w 5806"/>
                <a:gd name="T13" fmla="*/ 91 h 91"/>
                <a:gd name="T14" fmla="*/ 1270 w 5806"/>
                <a:gd name="T15" fmla="*/ 0 h 91"/>
                <a:gd name="T16" fmla="*/ 1451 w 5806"/>
                <a:gd name="T17" fmla="*/ 91 h 91"/>
                <a:gd name="T18" fmla="*/ 1633 w 5806"/>
                <a:gd name="T19" fmla="*/ 0 h 91"/>
                <a:gd name="T20" fmla="*/ 1814 w 5806"/>
                <a:gd name="T21" fmla="*/ 91 h 91"/>
                <a:gd name="T22" fmla="*/ 1996 w 5806"/>
                <a:gd name="T23" fmla="*/ 0 h 91"/>
                <a:gd name="T24" fmla="*/ 2177 w 5806"/>
                <a:gd name="T25" fmla="*/ 91 h 91"/>
                <a:gd name="T26" fmla="*/ 2359 w 5806"/>
                <a:gd name="T27" fmla="*/ 0 h 91"/>
                <a:gd name="T28" fmla="*/ 2540 w 5806"/>
                <a:gd name="T29" fmla="*/ 91 h 91"/>
                <a:gd name="T30" fmla="*/ 2722 w 5806"/>
                <a:gd name="T31" fmla="*/ 0 h 91"/>
                <a:gd name="T32" fmla="*/ 2903 w 5806"/>
                <a:gd name="T33" fmla="*/ 91 h 91"/>
                <a:gd name="T34" fmla="*/ 3084 w 5806"/>
                <a:gd name="T35" fmla="*/ 0 h 91"/>
                <a:gd name="T36" fmla="*/ 3266 w 5806"/>
                <a:gd name="T37" fmla="*/ 91 h 91"/>
                <a:gd name="T38" fmla="*/ 3447 w 5806"/>
                <a:gd name="T39" fmla="*/ 0 h 91"/>
                <a:gd name="T40" fmla="*/ 3629 w 5806"/>
                <a:gd name="T41" fmla="*/ 91 h 91"/>
                <a:gd name="T42" fmla="*/ 3810 w 5806"/>
                <a:gd name="T43" fmla="*/ 0 h 91"/>
                <a:gd name="T44" fmla="*/ 3992 w 5806"/>
                <a:gd name="T45" fmla="*/ 91 h 91"/>
                <a:gd name="T46" fmla="*/ 4173 w 5806"/>
                <a:gd name="T47" fmla="*/ 0 h 91"/>
                <a:gd name="T48" fmla="*/ 4355 w 5806"/>
                <a:gd name="T49" fmla="*/ 91 h 91"/>
                <a:gd name="T50" fmla="*/ 4536 w 5806"/>
                <a:gd name="T51" fmla="*/ 0 h 91"/>
                <a:gd name="T52" fmla="*/ 4717 w 5806"/>
                <a:gd name="T53" fmla="*/ 91 h 91"/>
                <a:gd name="T54" fmla="*/ 4899 w 5806"/>
                <a:gd name="T55" fmla="*/ 0 h 91"/>
                <a:gd name="T56" fmla="*/ 5080 w 5806"/>
                <a:gd name="T57" fmla="*/ 91 h 91"/>
                <a:gd name="T58" fmla="*/ 5262 w 5806"/>
                <a:gd name="T59" fmla="*/ 0 h 91"/>
                <a:gd name="T60" fmla="*/ 5443 w 5806"/>
                <a:gd name="T61" fmla="*/ 91 h 91"/>
                <a:gd name="T62" fmla="*/ 5625 w 5806"/>
                <a:gd name="T63" fmla="*/ 0 h 91"/>
                <a:gd name="T64" fmla="*/ 5806 w 5806"/>
                <a:gd name="T65" fmla="*/ 91 h 91"/>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5625 w 10000"/>
                <a:gd name="connsiteY17" fmla="*/ 10000 h 11250"/>
                <a:gd name="connsiteX18" fmla="*/ 5937 w 10000"/>
                <a:gd name="connsiteY18" fmla="*/ 0 h 11250"/>
                <a:gd name="connsiteX19" fmla="*/ 6250 w 10000"/>
                <a:gd name="connsiteY19" fmla="*/ 10000 h 11250"/>
                <a:gd name="connsiteX20" fmla="*/ 6562 w 10000"/>
                <a:gd name="connsiteY20" fmla="*/ 0 h 11250"/>
                <a:gd name="connsiteX21" fmla="*/ 6876 w 10000"/>
                <a:gd name="connsiteY21" fmla="*/ 10000 h 11250"/>
                <a:gd name="connsiteX22" fmla="*/ 7187 w 10000"/>
                <a:gd name="connsiteY22" fmla="*/ 0 h 11250"/>
                <a:gd name="connsiteX23" fmla="*/ 7501 w 10000"/>
                <a:gd name="connsiteY23" fmla="*/ 10000 h 11250"/>
                <a:gd name="connsiteX24" fmla="*/ 7813 w 10000"/>
                <a:gd name="connsiteY24" fmla="*/ 0 h 11250"/>
                <a:gd name="connsiteX25" fmla="*/ 8124 w 10000"/>
                <a:gd name="connsiteY25" fmla="*/ 10000 h 11250"/>
                <a:gd name="connsiteX26" fmla="*/ 8438 w 10000"/>
                <a:gd name="connsiteY26" fmla="*/ 0 h 11250"/>
                <a:gd name="connsiteX27" fmla="*/ 8750 w 10000"/>
                <a:gd name="connsiteY27" fmla="*/ 10000 h 11250"/>
                <a:gd name="connsiteX28" fmla="*/ 9063 w 10000"/>
                <a:gd name="connsiteY28" fmla="*/ 0 h 11250"/>
                <a:gd name="connsiteX29" fmla="*/ 9375 w 10000"/>
                <a:gd name="connsiteY29" fmla="*/ 10000 h 11250"/>
                <a:gd name="connsiteX30" fmla="*/ 9688 w 10000"/>
                <a:gd name="connsiteY30" fmla="*/ 0 h 11250"/>
                <a:gd name="connsiteX31" fmla="*/ 10000 w 10000"/>
                <a:gd name="connsiteY31"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5937 w 10000"/>
                <a:gd name="connsiteY17" fmla="*/ 0 h 10000"/>
                <a:gd name="connsiteX18" fmla="*/ 6250 w 10000"/>
                <a:gd name="connsiteY18" fmla="*/ 10000 h 10000"/>
                <a:gd name="connsiteX19" fmla="*/ 6562 w 10000"/>
                <a:gd name="connsiteY19" fmla="*/ 0 h 10000"/>
                <a:gd name="connsiteX20" fmla="*/ 6876 w 10000"/>
                <a:gd name="connsiteY20" fmla="*/ 10000 h 10000"/>
                <a:gd name="connsiteX21" fmla="*/ 7187 w 10000"/>
                <a:gd name="connsiteY21" fmla="*/ 0 h 10000"/>
                <a:gd name="connsiteX22" fmla="*/ 7501 w 10000"/>
                <a:gd name="connsiteY22" fmla="*/ 10000 h 10000"/>
                <a:gd name="connsiteX23" fmla="*/ 7813 w 10000"/>
                <a:gd name="connsiteY23" fmla="*/ 0 h 10000"/>
                <a:gd name="connsiteX24" fmla="*/ 8124 w 10000"/>
                <a:gd name="connsiteY24" fmla="*/ 10000 h 10000"/>
                <a:gd name="connsiteX25" fmla="*/ 8438 w 10000"/>
                <a:gd name="connsiteY25" fmla="*/ 0 h 10000"/>
                <a:gd name="connsiteX26" fmla="*/ 8750 w 10000"/>
                <a:gd name="connsiteY26" fmla="*/ 10000 h 10000"/>
                <a:gd name="connsiteX27" fmla="*/ 9063 w 10000"/>
                <a:gd name="connsiteY27" fmla="*/ 0 h 10000"/>
                <a:gd name="connsiteX28" fmla="*/ 9375 w 10000"/>
                <a:gd name="connsiteY28" fmla="*/ 10000 h 10000"/>
                <a:gd name="connsiteX29" fmla="*/ 9688 w 10000"/>
                <a:gd name="connsiteY29" fmla="*/ 0 h 10000"/>
                <a:gd name="connsiteX30" fmla="*/ 10000 w 10000"/>
                <a:gd name="connsiteY30"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250 w 10000"/>
                <a:gd name="connsiteY17" fmla="*/ 10000 h 11250"/>
                <a:gd name="connsiteX18" fmla="*/ 6562 w 10000"/>
                <a:gd name="connsiteY18" fmla="*/ 0 h 11250"/>
                <a:gd name="connsiteX19" fmla="*/ 6876 w 10000"/>
                <a:gd name="connsiteY19" fmla="*/ 10000 h 11250"/>
                <a:gd name="connsiteX20" fmla="*/ 7187 w 10000"/>
                <a:gd name="connsiteY20" fmla="*/ 0 h 11250"/>
                <a:gd name="connsiteX21" fmla="*/ 7501 w 10000"/>
                <a:gd name="connsiteY21" fmla="*/ 10000 h 11250"/>
                <a:gd name="connsiteX22" fmla="*/ 7813 w 10000"/>
                <a:gd name="connsiteY22" fmla="*/ 0 h 11250"/>
                <a:gd name="connsiteX23" fmla="*/ 8124 w 10000"/>
                <a:gd name="connsiteY23" fmla="*/ 10000 h 11250"/>
                <a:gd name="connsiteX24" fmla="*/ 8438 w 10000"/>
                <a:gd name="connsiteY24" fmla="*/ 0 h 11250"/>
                <a:gd name="connsiteX25" fmla="*/ 8750 w 10000"/>
                <a:gd name="connsiteY25" fmla="*/ 10000 h 11250"/>
                <a:gd name="connsiteX26" fmla="*/ 9063 w 10000"/>
                <a:gd name="connsiteY26" fmla="*/ 0 h 11250"/>
                <a:gd name="connsiteX27" fmla="*/ 9375 w 10000"/>
                <a:gd name="connsiteY27" fmla="*/ 10000 h 11250"/>
                <a:gd name="connsiteX28" fmla="*/ 9688 w 10000"/>
                <a:gd name="connsiteY28" fmla="*/ 0 h 11250"/>
                <a:gd name="connsiteX29" fmla="*/ 10000 w 10000"/>
                <a:gd name="connsiteY29"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6562 w 10000"/>
                <a:gd name="connsiteY17" fmla="*/ 0 h 10000"/>
                <a:gd name="connsiteX18" fmla="*/ 6876 w 10000"/>
                <a:gd name="connsiteY18" fmla="*/ 10000 h 10000"/>
                <a:gd name="connsiteX19" fmla="*/ 7187 w 10000"/>
                <a:gd name="connsiteY19" fmla="*/ 0 h 10000"/>
                <a:gd name="connsiteX20" fmla="*/ 7501 w 10000"/>
                <a:gd name="connsiteY20" fmla="*/ 10000 h 10000"/>
                <a:gd name="connsiteX21" fmla="*/ 7813 w 10000"/>
                <a:gd name="connsiteY21" fmla="*/ 0 h 10000"/>
                <a:gd name="connsiteX22" fmla="*/ 8124 w 10000"/>
                <a:gd name="connsiteY22" fmla="*/ 10000 h 10000"/>
                <a:gd name="connsiteX23" fmla="*/ 8438 w 10000"/>
                <a:gd name="connsiteY23" fmla="*/ 0 h 10000"/>
                <a:gd name="connsiteX24" fmla="*/ 8750 w 10000"/>
                <a:gd name="connsiteY24" fmla="*/ 10000 h 10000"/>
                <a:gd name="connsiteX25" fmla="*/ 9063 w 10000"/>
                <a:gd name="connsiteY25" fmla="*/ 0 h 10000"/>
                <a:gd name="connsiteX26" fmla="*/ 9375 w 10000"/>
                <a:gd name="connsiteY26" fmla="*/ 10000 h 10000"/>
                <a:gd name="connsiteX27" fmla="*/ 9688 w 10000"/>
                <a:gd name="connsiteY27" fmla="*/ 0 h 10000"/>
                <a:gd name="connsiteX28" fmla="*/ 10000 w 10000"/>
                <a:gd name="connsiteY28"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876 w 10000"/>
                <a:gd name="connsiteY17" fmla="*/ 10000 h 11250"/>
                <a:gd name="connsiteX18" fmla="*/ 7187 w 10000"/>
                <a:gd name="connsiteY18" fmla="*/ 0 h 11250"/>
                <a:gd name="connsiteX19" fmla="*/ 7501 w 10000"/>
                <a:gd name="connsiteY19" fmla="*/ 10000 h 11250"/>
                <a:gd name="connsiteX20" fmla="*/ 7813 w 10000"/>
                <a:gd name="connsiteY20" fmla="*/ 0 h 11250"/>
                <a:gd name="connsiteX21" fmla="*/ 8124 w 10000"/>
                <a:gd name="connsiteY21" fmla="*/ 10000 h 11250"/>
                <a:gd name="connsiteX22" fmla="*/ 8438 w 10000"/>
                <a:gd name="connsiteY22" fmla="*/ 0 h 11250"/>
                <a:gd name="connsiteX23" fmla="*/ 8750 w 10000"/>
                <a:gd name="connsiteY23" fmla="*/ 10000 h 11250"/>
                <a:gd name="connsiteX24" fmla="*/ 9063 w 10000"/>
                <a:gd name="connsiteY24" fmla="*/ 0 h 11250"/>
                <a:gd name="connsiteX25" fmla="*/ 9375 w 10000"/>
                <a:gd name="connsiteY25" fmla="*/ 10000 h 11250"/>
                <a:gd name="connsiteX26" fmla="*/ 9688 w 10000"/>
                <a:gd name="connsiteY26" fmla="*/ 0 h 11250"/>
                <a:gd name="connsiteX27" fmla="*/ 10000 w 10000"/>
                <a:gd name="connsiteY27"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187 w 10000"/>
                <a:gd name="connsiteY17" fmla="*/ 0 h 10000"/>
                <a:gd name="connsiteX18" fmla="*/ 7501 w 10000"/>
                <a:gd name="connsiteY18" fmla="*/ 10000 h 10000"/>
                <a:gd name="connsiteX19" fmla="*/ 7813 w 10000"/>
                <a:gd name="connsiteY19" fmla="*/ 0 h 10000"/>
                <a:gd name="connsiteX20" fmla="*/ 8124 w 10000"/>
                <a:gd name="connsiteY20" fmla="*/ 10000 h 10000"/>
                <a:gd name="connsiteX21" fmla="*/ 8438 w 10000"/>
                <a:gd name="connsiteY21" fmla="*/ 0 h 10000"/>
                <a:gd name="connsiteX22" fmla="*/ 8750 w 10000"/>
                <a:gd name="connsiteY22" fmla="*/ 10000 h 10000"/>
                <a:gd name="connsiteX23" fmla="*/ 9063 w 10000"/>
                <a:gd name="connsiteY23" fmla="*/ 0 h 10000"/>
                <a:gd name="connsiteX24" fmla="*/ 9375 w 10000"/>
                <a:gd name="connsiteY24" fmla="*/ 10000 h 10000"/>
                <a:gd name="connsiteX25" fmla="*/ 9688 w 10000"/>
                <a:gd name="connsiteY25" fmla="*/ 0 h 10000"/>
                <a:gd name="connsiteX26" fmla="*/ 10000 w 10000"/>
                <a:gd name="connsiteY26"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7501 w 10000"/>
                <a:gd name="connsiteY17" fmla="*/ 10000 h 11250"/>
                <a:gd name="connsiteX18" fmla="*/ 7813 w 10000"/>
                <a:gd name="connsiteY18" fmla="*/ 0 h 11250"/>
                <a:gd name="connsiteX19" fmla="*/ 8124 w 10000"/>
                <a:gd name="connsiteY19" fmla="*/ 10000 h 11250"/>
                <a:gd name="connsiteX20" fmla="*/ 8438 w 10000"/>
                <a:gd name="connsiteY20" fmla="*/ 0 h 11250"/>
                <a:gd name="connsiteX21" fmla="*/ 8750 w 10000"/>
                <a:gd name="connsiteY21" fmla="*/ 10000 h 11250"/>
                <a:gd name="connsiteX22" fmla="*/ 9063 w 10000"/>
                <a:gd name="connsiteY22" fmla="*/ 0 h 11250"/>
                <a:gd name="connsiteX23" fmla="*/ 9375 w 10000"/>
                <a:gd name="connsiteY23" fmla="*/ 10000 h 11250"/>
                <a:gd name="connsiteX24" fmla="*/ 9688 w 10000"/>
                <a:gd name="connsiteY24" fmla="*/ 0 h 11250"/>
                <a:gd name="connsiteX25" fmla="*/ 10000 w 10000"/>
                <a:gd name="connsiteY25"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813 w 10000"/>
                <a:gd name="connsiteY17" fmla="*/ 0 h 10000"/>
                <a:gd name="connsiteX18" fmla="*/ 8124 w 10000"/>
                <a:gd name="connsiteY18" fmla="*/ 10000 h 10000"/>
                <a:gd name="connsiteX19" fmla="*/ 8438 w 10000"/>
                <a:gd name="connsiteY19" fmla="*/ 0 h 10000"/>
                <a:gd name="connsiteX20" fmla="*/ 8750 w 10000"/>
                <a:gd name="connsiteY20" fmla="*/ 10000 h 10000"/>
                <a:gd name="connsiteX21" fmla="*/ 9063 w 10000"/>
                <a:gd name="connsiteY21" fmla="*/ 0 h 10000"/>
                <a:gd name="connsiteX22" fmla="*/ 9375 w 10000"/>
                <a:gd name="connsiteY22" fmla="*/ 10000 h 10000"/>
                <a:gd name="connsiteX23" fmla="*/ 9688 w 10000"/>
                <a:gd name="connsiteY23" fmla="*/ 0 h 10000"/>
                <a:gd name="connsiteX24" fmla="*/ 10000 w 10000"/>
                <a:gd name="connsiteY24" fmla="*/ 10000 h 10000"/>
                <a:gd name="connsiteX0" fmla="*/ 0 w 10000"/>
                <a:gd name="connsiteY0" fmla="*/ 11279 h 11279"/>
                <a:gd name="connsiteX1" fmla="*/ 312 w 10000"/>
                <a:gd name="connsiteY1" fmla="*/ 1279 h 11279"/>
                <a:gd name="connsiteX2" fmla="*/ 625 w 10000"/>
                <a:gd name="connsiteY2" fmla="*/ 11279 h 11279"/>
                <a:gd name="connsiteX3" fmla="*/ 937 w 10000"/>
                <a:gd name="connsiteY3" fmla="*/ 1279 h 11279"/>
                <a:gd name="connsiteX4" fmla="*/ 1250 w 10000"/>
                <a:gd name="connsiteY4" fmla="*/ 11279 h 11279"/>
                <a:gd name="connsiteX5" fmla="*/ 1562 w 10000"/>
                <a:gd name="connsiteY5" fmla="*/ 1279 h 11279"/>
                <a:gd name="connsiteX6" fmla="*/ 1876 w 10000"/>
                <a:gd name="connsiteY6" fmla="*/ 11279 h 11279"/>
                <a:gd name="connsiteX7" fmla="*/ 2187 w 10000"/>
                <a:gd name="connsiteY7" fmla="*/ 1279 h 11279"/>
                <a:gd name="connsiteX8" fmla="*/ 2499 w 10000"/>
                <a:gd name="connsiteY8" fmla="*/ 11279 h 11279"/>
                <a:gd name="connsiteX9" fmla="*/ 2813 w 10000"/>
                <a:gd name="connsiteY9" fmla="*/ 1279 h 11279"/>
                <a:gd name="connsiteX10" fmla="*/ 3124 w 10000"/>
                <a:gd name="connsiteY10" fmla="*/ 11279 h 11279"/>
                <a:gd name="connsiteX11" fmla="*/ 3438 w 10000"/>
                <a:gd name="connsiteY11" fmla="*/ 1279 h 11279"/>
                <a:gd name="connsiteX12" fmla="*/ 3750 w 10000"/>
                <a:gd name="connsiteY12" fmla="*/ 11279 h 11279"/>
                <a:gd name="connsiteX13" fmla="*/ 4063 w 10000"/>
                <a:gd name="connsiteY13" fmla="*/ 1279 h 11279"/>
                <a:gd name="connsiteX14" fmla="*/ 4375 w 10000"/>
                <a:gd name="connsiteY14" fmla="*/ 11279 h 11279"/>
                <a:gd name="connsiteX15" fmla="*/ 4688 w 10000"/>
                <a:gd name="connsiteY15" fmla="*/ 1279 h 11279"/>
                <a:gd name="connsiteX16" fmla="*/ 5000 w 10000"/>
                <a:gd name="connsiteY16" fmla="*/ 11279 h 11279"/>
                <a:gd name="connsiteX17" fmla="*/ 7813 w 10000"/>
                <a:gd name="connsiteY17" fmla="*/ 1279 h 11279"/>
                <a:gd name="connsiteX18" fmla="*/ 7740 w 10000"/>
                <a:gd name="connsiteY18" fmla="*/ 1227 h 11279"/>
                <a:gd name="connsiteX19" fmla="*/ 8124 w 10000"/>
                <a:gd name="connsiteY19" fmla="*/ 11279 h 11279"/>
                <a:gd name="connsiteX20" fmla="*/ 8438 w 10000"/>
                <a:gd name="connsiteY20" fmla="*/ 1279 h 11279"/>
                <a:gd name="connsiteX21" fmla="*/ 8750 w 10000"/>
                <a:gd name="connsiteY21" fmla="*/ 11279 h 11279"/>
                <a:gd name="connsiteX22" fmla="*/ 9063 w 10000"/>
                <a:gd name="connsiteY22" fmla="*/ 1279 h 11279"/>
                <a:gd name="connsiteX23" fmla="*/ 9375 w 10000"/>
                <a:gd name="connsiteY23" fmla="*/ 11279 h 11279"/>
                <a:gd name="connsiteX24" fmla="*/ 9688 w 10000"/>
                <a:gd name="connsiteY24" fmla="*/ 1279 h 11279"/>
                <a:gd name="connsiteX25" fmla="*/ 10000 w 10000"/>
                <a:gd name="connsiteY25" fmla="*/ 11279 h 11279"/>
                <a:gd name="connsiteX0" fmla="*/ 0 w 10000"/>
                <a:gd name="connsiteY0" fmla="*/ 10759 h 10759"/>
                <a:gd name="connsiteX1" fmla="*/ 312 w 10000"/>
                <a:gd name="connsiteY1" fmla="*/ 759 h 10759"/>
                <a:gd name="connsiteX2" fmla="*/ 625 w 10000"/>
                <a:gd name="connsiteY2" fmla="*/ 10759 h 10759"/>
                <a:gd name="connsiteX3" fmla="*/ 937 w 10000"/>
                <a:gd name="connsiteY3" fmla="*/ 759 h 10759"/>
                <a:gd name="connsiteX4" fmla="*/ 1250 w 10000"/>
                <a:gd name="connsiteY4" fmla="*/ 10759 h 10759"/>
                <a:gd name="connsiteX5" fmla="*/ 1562 w 10000"/>
                <a:gd name="connsiteY5" fmla="*/ 759 h 10759"/>
                <a:gd name="connsiteX6" fmla="*/ 1876 w 10000"/>
                <a:gd name="connsiteY6" fmla="*/ 10759 h 10759"/>
                <a:gd name="connsiteX7" fmla="*/ 2187 w 10000"/>
                <a:gd name="connsiteY7" fmla="*/ 759 h 10759"/>
                <a:gd name="connsiteX8" fmla="*/ 2499 w 10000"/>
                <a:gd name="connsiteY8" fmla="*/ 10759 h 10759"/>
                <a:gd name="connsiteX9" fmla="*/ 2813 w 10000"/>
                <a:gd name="connsiteY9" fmla="*/ 759 h 10759"/>
                <a:gd name="connsiteX10" fmla="*/ 3124 w 10000"/>
                <a:gd name="connsiteY10" fmla="*/ 10759 h 10759"/>
                <a:gd name="connsiteX11" fmla="*/ 3438 w 10000"/>
                <a:gd name="connsiteY11" fmla="*/ 759 h 10759"/>
                <a:gd name="connsiteX12" fmla="*/ 3750 w 10000"/>
                <a:gd name="connsiteY12" fmla="*/ 10759 h 10759"/>
                <a:gd name="connsiteX13" fmla="*/ 4063 w 10000"/>
                <a:gd name="connsiteY13" fmla="*/ 759 h 10759"/>
                <a:gd name="connsiteX14" fmla="*/ 4375 w 10000"/>
                <a:gd name="connsiteY14" fmla="*/ 10759 h 10759"/>
                <a:gd name="connsiteX15" fmla="*/ 4688 w 10000"/>
                <a:gd name="connsiteY15" fmla="*/ 759 h 10759"/>
                <a:gd name="connsiteX16" fmla="*/ 5000 w 10000"/>
                <a:gd name="connsiteY16" fmla="*/ 10759 h 10759"/>
                <a:gd name="connsiteX17" fmla="*/ 7813 w 10000"/>
                <a:gd name="connsiteY17" fmla="*/ 759 h 10759"/>
                <a:gd name="connsiteX18" fmla="*/ 7740 w 10000"/>
                <a:gd name="connsiteY18" fmla="*/ 707 h 10759"/>
                <a:gd name="connsiteX19" fmla="*/ 8438 w 10000"/>
                <a:gd name="connsiteY19" fmla="*/ 759 h 10759"/>
                <a:gd name="connsiteX20" fmla="*/ 8750 w 10000"/>
                <a:gd name="connsiteY20" fmla="*/ 10759 h 10759"/>
                <a:gd name="connsiteX21" fmla="*/ 9063 w 10000"/>
                <a:gd name="connsiteY21" fmla="*/ 759 h 10759"/>
                <a:gd name="connsiteX22" fmla="*/ 9375 w 10000"/>
                <a:gd name="connsiteY22" fmla="*/ 10759 h 10759"/>
                <a:gd name="connsiteX23" fmla="*/ 9688 w 10000"/>
                <a:gd name="connsiteY23" fmla="*/ 759 h 10759"/>
                <a:gd name="connsiteX24" fmla="*/ 10000 w 10000"/>
                <a:gd name="connsiteY24" fmla="*/ 10759 h 10759"/>
                <a:gd name="connsiteX0" fmla="*/ 0 w 10000"/>
                <a:gd name="connsiteY0" fmla="*/ 11250 h 11250"/>
                <a:gd name="connsiteX1" fmla="*/ 312 w 10000"/>
                <a:gd name="connsiteY1" fmla="*/ 1250 h 11250"/>
                <a:gd name="connsiteX2" fmla="*/ 625 w 10000"/>
                <a:gd name="connsiteY2" fmla="*/ 11250 h 11250"/>
                <a:gd name="connsiteX3" fmla="*/ 937 w 10000"/>
                <a:gd name="connsiteY3" fmla="*/ 1250 h 11250"/>
                <a:gd name="connsiteX4" fmla="*/ 1250 w 10000"/>
                <a:gd name="connsiteY4" fmla="*/ 11250 h 11250"/>
                <a:gd name="connsiteX5" fmla="*/ 1562 w 10000"/>
                <a:gd name="connsiteY5" fmla="*/ 1250 h 11250"/>
                <a:gd name="connsiteX6" fmla="*/ 1876 w 10000"/>
                <a:gd name="connsiteY6" fmla="*/ 11250 h 11250"/>
                <a:gd name="connsiteX7" fmla="*/ 2187 w 10000"/>
                <a:gd name="connsiteY7" fmla="*/ 1250 h 11250"/>
                <a:gd name="connsiteX8" fmla="*/ 2499 w 10000"/>
                <a:gd name="connsiteY8" fmla="*/ 11250 h 11250"/>
                <a:gd name="connsiteX9" fmla="*/ 2813 w 10000"/>
                <a:gd name="connsiteY9" fmla="*/ 1250 h 11250"/>
                <a:gd name="connsiteX10" fmla="*/ 3124 w 10000"/>
                <a:gd name="connsiteY10" fmla="*/ 11250 h 11250"/>
                <a:gd name="connsiteX11" fmla="*/ 3438 w 10000"/>
                <a:gd name="connsiteY11" fmla="*/ 1250 h 11250"/>
                <a:gd name="connsiteX12" fmla="*/ 3750 w 10000"/>
                <a:gd name="connsiteY12" fmla="*/ 11250 h 11250"/>
                <a:gd name="connsiteX13" fmla="*/ 4063 w 10000"/>
                <a:gd name="connsiteY13" fmla="*/ 1250 h 11250"/>
                <a:gd name="connsiteX14" fmla="*/ 4375 w 10000"/>
                <a:gd name="connsiteY14" fmla="*/ 11250 h 11250"/>
                <a:gd name="connsiteX15" fmla="*/ 4688 w 10000"/>
                <a:gd name="connsiteY15" fmla="*/ 1250 h 11250"/>
                <a:gd name="connsiteX16" fmla="*/ 5000 w 10000"/>
                <a:gd name="connsiteY16" fmla="*/ 11250 h 11250"/>
                <a:gd name="connsiteX17" fmla="*/ 7813 w 10000"/>
                <a:gd name="connsiteY17" fmla="*/ 1250 h 11250"/>
                <a:gd name="connsiteX18" fmla="*/ 8438 w 10000"/>
                <a:gd name="connsiteY18" fmla="*/ 1250 h 11250"/>
                <a:gd name="connsiteX19" fmla="*/ 8750 w 10000"/>
                <a:gd name="connsiteY19" fmla="*/ 11250 h 11250"/>
                <a:gd name="connsiteX20" fmla="*/ 9063 w 10000"/>
                <a:gd name="connsiteY20" fmla="*/ 1250 h 11250"/>
                <a:gd name="connsiteX21" fmla="*/ 9375 w 10000"/>
                <a:gd name="connsiteY21" fmla="*/ 11250 h 11250"/>
                <a:gd name="connsiteX22" fmla="*/ 9688 w 10000"/>
                <a:gd name="connsiteY22" fmla="*/ 1250 h 11250"/>
                <a:gd name="connsiteX23" fmla="*/ 10000 w 10000"/>
                <a:gd name="connsiteY23" fmla="*/ 1125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8438 w 10000"/>
                <a:gd name="connsiteY17" fmla="*/ 0 h 10000"/>
                <a:gd name="connsiteX18" fmla="*/ 8750 w 10000"/>
                <a:gd name="connsiteY18" fmla="*/ 10000 h 10000"/>
                <a:gd name="connsiteX19" fmla="*/ 9063 w 10000"/>
                <a:gd name="connsiteY19" fmla="*/ 0 h 10000"/>
                <a:gd name="connsiteX20" fmla="*/ 9375 w 10000"/>
                <a:gd name="connsiteY20" fmla="*/ 10000 h 10000"/>
                <a:gd name="connsiteX21" fmla="*/ 9688 w 10000"/>
                <a:gd name="connsiteY21" fmla="*/ 0 h 10000"/>
                <a:gd name="connsiteX22" fmla="*/ 10000 w 10000"/>
                <a:gd name="connsiteY22"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8750 w 10000"/>
                <a:gd name="connsiteY17" fmla="*/ 10000 h 11250"/>
                <a:gd name="connsiteX18" fmla="*/ 9063 w 10000"/>
                <a:gd name="connsiteY18" fmla="*/ 0 h 11250"/>
                <a:gd name="connsiteX19" fmla="*/ 9375 w 10000"/>
                <a:gd name="connsiteY19" fmla="*/ 10000 h 11250"/>
                <a:gd name="connsiteX20" fmla="*/ 9688 w 10000"/>
                <a:gd name="connsiteY20" fmla="*/ 0 h 11250"/>
                <a:gd name="connsiteX21" fmla="*/ 10000 w 10000"/>
                <a:gd name="connsiteY21" fmla="*/ 10000 h 11250"/>
                <a:gd name="connsiteX0" fmla="*/ 0 w 9688"/>
                <a:gd name="connsiteY0" fmla="*/ 10000 h 11250"/>
                <a:gd name="connsiteX1" fmla="*/ 312 w 9688"/>
                <a:gd name="connsiteY1" fmla="*/ 0 h 11250"/>
                <a:gd name="connsiteX2" fmla="*/ 625 w 9688"/>
                <a:gd name="connsiteY2" fmla="*/ 10000 h 11250"/>
                <a:gd name="connsiteX3" fmla="*/ 937 w 9688"/>
                <a:gd name="connsiteY3" fmla="*/ 0 h 11250"/>
                <a:gd name="connsiteX4" fmla="*/ 1250 w 9688"/>
                <a:gd name="connsiteY4" fmla="*/ 10000 h 11250"/>
                <a:gd name="connsiteX5" fmla="*/ 1562 w 9688"/>
                <a:gd name="connsiteY5" fmla="*/ 0 h 11250"/>
                <a:gd name="connsiteX6" fmla="*/ 1876 w 9688"/>
                <a:gd name="connsiteY6" fmla="*/ 10000 h 11250"/>
                <a:gd name="connsiteX7" fmla="*/ 2187 w 9688"/>
                <a:gd name="connsiteY7" fmla="*/ 0 h 11250"/>
                <a:gd name="connsiteX8" fmla="*/ 2499 w 9688"/>
                <a:gd name="connsiteY8" fmla="*/ 10000 h 11250"/>
                <a:gd name="connsiteX9" fmla="*/ 2813 w 9688"/>
                <a:gd name="connsiteY9" fmla="*/ 0 h 11250"/>
                <a:gd name="connsiteX10" fmla="*/ 3124 w 9688"/>
                <a:gd name="connsiteY10" fmla="*/ 10000 h 11250"/>
                <a:gd name="connsiteX11" fmla="*/ 3438 w 9688"/>
                <a:gd name="connsiteY11" fmla="*/ 0 h 11250"/>
                <a:gd name="connsiteX12" fmla="*/ 3750 w 9688"/>
                <a:gd name="connsiteY12" fmla="*/ 10000 h 11250"/>
                <a:gd name="connsiteX13" fmla="*/ 4063 w 9688"/>
                <a:gd name="connsiteY13" fmla="*/ 0 h 11250"/>
                <a:gd name="connsiteX14" fmla="*/ 4375 w 9688"/>
                <a:gd name="connsiteY14" fmla="*/ 10000 h 11250"/>
                <a:gd name="connsiteX15" fmla="*/ 4688 w 9688"/>
                <a:gd name="connsiteY15" fmla="*/ 0 h 11250"/>
                <a:gd name="connsiteX16" fmla="*/ 5000 w 9688"/>
                <a:gd name="connsiteY16" fmla="*/ 10000 h 11250"/>
                <a:gd name="connsiteX17" fmla="*/ 8750 w 9688"/>
                <a:gd name="connsiteY17" fmla="*/ 10000 h 11250"/>
                <a:gd name="connsiteX18" fmla="*/ 9063 w 9688"/>
                <a:gd name="connsiteY18" fmla="*/ 0 h 11250"/>
                <a:gd name="connsiteX19" fmla="*/ 9375 w 9688"/>
                <a:gd name="connsiteY19" fmla="*/ 10000 h 11250"/>
                <a:gd name="connsiteX20" fmla="*/ 9688 w 9688"/>
                <a:gd name="connsiteY20" fmla="*/ 0 h 11250"/>
                <a:gd name="connsiteX0" fmla="*/ 0 w 9677"/>
                <a:gd name="connsiteY0" fmla="*/ 8889 h 10000"/>
                <a:gd name="connsiteX1" fmla="*/ 322 w 9677"/>
                <a:gd name="connsiteY1" fmla="*/ 0 h 10000"/>
                <a:gd name="connsiteX2" fmla="*/ 645 w 9677"/>
                <a:gd name="connsiteY2" fmla="*/ 8889 h 10000"/>
                <a:gd name="connsiteX3" fmla="*/ 967 w 9677"/>
                <a:gd name="connsiteY3" fmla="*/ 0 h 10000"/>
                <a:gd name="connsiteX4" fmla="*/ 1290 w 9677"/>
                <a:gd name="connsiteY4" fmla="*/ 8889 h 10000"/>
                <a:gd name="connsiteX5" fmla="*/ 1612 w 9677"/>
                <a:gd name="connsiteY5" fmla="*/ 0 h 10000"/>
                <a:gd name="connsiteX6" fmla="*/ 1936 w 9677"/>
                <a:gd name="connsiteY6" fmla="*/ 8889 h 10000"/>
                <a:gd name="connsiteX7" fmla="*/ 2257 w 9677"/>
                <a:gd name="connsiteY7" fmla="*/ 0 h 10000"/>
                <a:gd name="connsiteX8" fmla="*/ 2579 w 9677"/>
                <a:gd name="connsiteY8" fmla="*/ 8889 h 10000"/>
                <a:gd name="connsiteX9" fmla="*/ 2904 w 9677"/>
                <a:gd name="connsiteY9" fmla="*/ 0 h 10000"/>
                <a:gd name="connsiteX10" fmla="*/ 3225 w 9677"/>
                <a:gd name="connsiteY10" fmla="*/ 8889 h 10000"/>
                <a:gd name="connsiteX11" fmla="*/ 3549 w 9677"/>
                <a:gd name="connsiteY11" fmla="*/ 0 h 10000"/>
                <a:gd name="connsiteX12" fmla="*/ 3871 w 9677"/>
                <a:gd name="connsiteY12" fmla="*/ 8889 h 10000"/>
                <a:gd name="connsiteX13" fmla="*/ 4194 w 9677"/>
                <a:gd name="connsiteY13" fmla="*/ 0 h 10000"/>
                <a:gd name="connsiteX14" fmla="*/ 4516 w 9677"/>
                <a:gd name="connsiteY14" fmla="*/ 8889 h 10000"/>
                <a:gd name="connsiteX15" fmla="*/ 4839 w 9677"/>
                <a:gd name="connsiteY15" fmla="*/ 0 h 10000"/>
                <a:gd name="connsiteX16" fmla="*/ 5161 w 9677"/>
                <a:gd name="connsiteY16" fmla="*/ 8889 h 10000"/>
                <a:gd name="connsiteX17" fmla="*/ 9032 w 9677"/>
                <a:gd name="connsiteY17" fmla="*/ 8889 h 10000"/>
                <a:gd name="connsiteX18" fmla="*/ 9355 w 9677"/>
                <a:gd name="connsiteY18" fmla="*/ 0 h 10000"/>
                <a:gd name="connsiteX19" fmla="*/ 9677 w 9677"/>
                <a:gd name="connsiteY19" fmla="*/ 8889 h 10000"/>
                <a:gd name="connsiteX0" fmla="*/ 0 w 9733"/>
                <a:gd name="connsiteY0" fmla="*/ 8889 h 10000"/>
                <a:gd name="connsiteX1" fmla="*/ 333 w 9733"/>
                <a:gd name="connsiteY1" fmla="*/ 0 h 10000"/>
                <a:gd name="connsiteX2" fmla="*/ 667 w 9733"/>
                <a:gd name="connsiteY2" fmla="*/ 8889 h 10000"/>
                <a:gd name="connsiteX3" fmla="*/ 999 w 9733"/>
                <a:gd name="connsiteY3" fmla="*/ 0 h 10000"/>
                <a:gd name="connsiteX4" fmla="*/ 1333 w 9733"/>
                <a:gd name="connsiteY4" fmla="*/ 8889 h 10000"/>
                <a:gd name="connsiteX5" fmla="*/ 1666 w 9733"/>
                <a:gd name="connsiteY5" fmla="*/ 0 h 10000"/>
                <a:gd name="connsiteX6" fmla="*/ 2001 w 9733"/>
                <a:gd name="connsiteY6" fmla="*/ 8889 h 10000"/>
                <a:gd name="connsiteX7" fmla="*/ 2332 w 9733"/>
                <a:gd name="connsiteY7" fmla="*/ 0 h 10000"/>
                <a:gd name="connsiteX8" fmla="*/ 2665 w 9733"/>
                <a:gd name="connsiteY8" fmla="*/ 8889 h 10000"/>
                <a:gd name="connsiteX9" fmla="*/ 3001 w 9733"/>
                <a:gd name="connsiteY9" fmla="*/ 0 h 10000"/>
                <a:gd name="connsiteX10" fmla="*/ 3333 w 9733"/>
                <a:gd name="connsiteY10" fmla="*/ 8889 h 10000"/>
                <a:gd name="connsiteX11" fmla="*/ 3667 w 9733"/>
                <a:gd name="connsiteY11" fmla="*/ 0 h 10000"/>
                <a:gd name="connsiteX12" fmla="*/ 4000 w 9733"/>
                <a:gd name="connsiteY12" fmla="*/ 8889 h 10000"/>
                <a:gd name="connsiteX13" fmla="*/ 4334 w 9733"/>
                <a:gd name="connsiteY13" fmla="*/ 0 h 10000"/>
                <a:gd name="connsiteX14" fmla="*/ 4667 w 9733"/>
                <a:gd name="connsiteY14" fmla="*/ 8889 h 10000"/>
                <a:gd name="connsiteX15" fmla="*/ 5001 w 9733"/>
                <a:gd name="connsiteY15" fmla="*/ 0 h 10000"/>
                <a:gd name="connsiteX16" fmla="*/ 5333 w 9733"/>
                <a:gd name="connsiteY16" fmla="*/ 8889 h 10000"/>
                <a:gd name="connsiteX17" fmla="*/ 9333 w 9733"/>
                <a:gd name="connsiteY17" fmla="*/ 8889 h 10000"/>
                <a:gd name="connsiteX18" fmla="*/ 9667 w 9733"/>
                <a:gd name="connsiteY18" fmla="*/ 0 h 10000"/>
                <a:gd name="connsiteX0" fmla="*/ 0 w 9589"/>
                <a:gd name="connsiteY0" fmla="*/ 8889 h 10000"/>
                <a:gd name="connsiteX1" fmla="*/ 342 w 9589"/>
                <a:gd name="connsiteY1" fmla="*/ 0 h 10000"/>
                <a:gd name="connsiteX2" fmla="*/ 685 w 9589"/>
                <a:gd name="connsiteY2" fmla="*/ 8889 h 10000"/>
                <a:gd name="connsiteX3" fmla="*/ 1026 w 9589"/>
                <a:gd name="connsiteY3" fmla="*/ 0 h 10000"/>
                <a:gd name="connsiteX4" fmla="*/ 1370 w 9589"/>
                <a:gd name="connsiteY4" fmla="*/ 8889 h 10000"/>
                <a:gd name="connsiteX5" fmla="*/ 1712 w 9589"/>
                <a:gd name="connsiteY5" fmla="*/ 0 h 10000"/>
                <a:gd name="connsiteX6" fmla="*/ 2056 w 9589"/>
                <a:gd name="connsiteY6" fmla="*/ 8889 h 10000"/>
                <a:gd name="connsiteX7" fmla="*/ 2396 w 9589"/>
                <a:gd name="connsiteY7" fmla="*/ 0 h 10000"/>
                <a:gd name="connsiteX8" fmla="*/ 2738 w 9589"/>
                <a:gd name="connsiteY8" fmla="*/ 8889 h 10000"/>
                <a:gd name="connsiteX9" fmla="*/ 3083 w 9589"/>
                <a:gd name="connsiteY9" fmla="*/ 0 h 10000"/>
                <a:gd name="connsiteX10" fmla="*/ 3424 w 9589"/>
                <a:gd name="connsiteY10" fmla="*/ 8889 h 10000"/>
                <a:gd name="connsiteX11" fmla="*/ 3768 w 9589"/>
                <a:gd name="connsiteY11" fmla="*/ 0 h 10000"/>
                <a:gd name="connsiteX12" fmla="*/ 4110 w 9589"/>
                <a:gd name="connsiteY12" fmla="*/ 8889 h 10000"/>
                <a:gd name="connsiteX13" fmla="*/ 4453 w 9589"/>
                <a:gd name="connsiteY13" fmla="*/ 0 h 10000"/>
                <a:gd name="connsiteX14" fmla="*/ 4795 w 9589"/>
                <a:gd name="connsiteY14" fmla="*/ 8889 h 10000"/>
                <a:gd name="connsiteX15" fmla="*/ 5138 w 9589"/>
                <a:gd name="connsiteY15" fmla="*/ 0 h 10000"/>
                <a:gd name="connsiteX16" fmla="*/ 5479 w 9589"/>
                <a:gd name="connsiteY16" fmla="*/ 8889 h 10000"/>
                <a:gd name="connsiteX17" fmla="*/ 9589 w 9589"/>
                <a:gd name="connsiteY17" fmla="*/ 8889 h 10000"/>
                <a:gd name="connsiteX0" fmla="*/ 0 w 5714"/>
                <a:gd name="connsiteY0" fmla="*/ 8889 h 8889"/>
                <a:gd name="connsiteX1" fmla="*/ 357 w 5714"/>
                <a:gd name="connsiteY1" fmla="*/ 0 h 8889"/>
                <a:gd name="connsiteX2" fmla="*/ 714 w 5714"/>
                <a:gd name="connsiteY2" fmla="*/ 8889 h 8889"/>
                <a:gd name="connsiteX3" fmla="*/ 1070 w 5714"/>
                <a:gd name="connsiteY3" fmla="*/ 0 h 8889"/>
                <a:gd name="connsiteX4" fmla="*/ 1429 w 5714"/>
                <a:gd name="connsiteY4" fmla="*/ 8889 h 8889"/>
                <a:gd name="connsiteX5" fmla="*/ 1785 w 5714"/>
                <a:gd name="connsiteY5" fmla="*/ 0 h 8889"/>
                <a:gd name="connsiteX6" fmla="*/ 2144 w 5714"/>
                <a:gd name="connsiteY6" fmla="*/ 8889 h 8889"/>
                <a:gd name="connsiteX7" fmla="*/ 2499 w 5714"/>
                <a:gd name="connsiteY7" fmla="*/ 0 h 8889"/>
                <a:gd name="connsiteX8" fmla="*/ 2855 w 5714"/>
                <a:gd name="connsiteY8" fmla="*/ 8889 h 8889"/>
                <a:gd name="connsiteX9" fmla="*/ 3215 w 5714"/>
                <a:gd name="connsiteY9" fmla="*/ 0 h 8889"/>
                <a:gd name="connsiteX10" fmla="*/ 3571 w 5714"/>
                <a:gd name="connsiteY10" fmla="*/ 8889 h 8889"/>
                <a:gd name="connsiteX11" fmla="*/ 3930 w 5714"/>
                <a:gd name="connsiteY11" fmla="*/ 0 h 8889"/>
                <a:gd name="connsiteX12" fmla="*/ 4286 w 5714"/>
                <a:gd name="connsiteY12" fmla="*/ 8889 h 8889"/>
                <a:gd name="connsiteX13" fmla="*/ 4644 w 5714"/>
                <a:gd name="connsiteY13" fmla="*/ 0 h 8889"/>
                <a:gd name="connsiteX14" fmla="*/ 5001 w 5714"/>
                <a:gd name="connsiteY14" fmla="*/ 8889 h 8889"/>
                <a:gd name="connsiteX15" fmla="*/ 5358 w 5714"/>
                <a:gd name="connsiteY15" fmla="*/ 0 h 8889"/>
                <a:gd name="connsiteX16" fmla="*/ 5714 w 5714"/>
                <a:gd name="connsiteY16" fmla="*/ 8889 h 8889"/>
                <a:gd name="connsiteX0" fmla="*/ 0 w 9377"/>
                <a:gd name="connsiteY0" fmla="*/ 10000 h 10000"/>
                <a:gd name="connsiteX1" fmla="*/ 625 w 9377"/>
                <a:gd name="connsiteY1" fmla="*/ 0 h 10000"/>
                <a:gd name="connsiteX2" fmla="*/ 1250 w 9377"/>
                <a:gd name="connsiteY2" fmla="*/ 10000 h 10000"/>
                <a:gd name="connsiteX3" fmla="*/ 1873 w 9377"/>
                <a:gd name="connsiteY3" fmla="*/ 0 h 10000"/>
                <a:gd name="connsiteX4" fmla="*/ 2501 w 9377"/>
                <a:gd name="connsiteY4" fmla="*/ 10000 h 10000"/>
                <a:gd name="connsiteX5" fmla="*/ 3124 w 9377"/>
                <a:gd name="connsiteY5" fmla="*/ 0 h 10000"/>
                <a:gd name="connsiteX6" fmla="*/ 3752 w 9377"/>
                <a:gd name="connsiteY6" fmla="*/ 10000 h 10000"/>
                <a:gd name="connsiteX7" fmla="*/ 4373 w 9377"/>
                <a:gd name="connsiteY7" fmla="*/ 0 h 10000"/>
                <a:gd name="connsiteX8" fmla="*/ 4996 w 9377"/>
                <a:gd name="connsiteY8" fmla="*/ 10000 h 10000"/>
                <a:gd name="connsiteX9" fmla="*/ 5627 w 9377"/>
                <a:gd name="connsiteY9" fmla="*/ 0 h 10000"/>
                <a:gd name="connsiteX10" fmla="*/ 6250 w 9377"/>
                <a:gd name="connsiteY10" fmla="*/ 10000 h 10000"/>
                <a:gd name="connsiteX11" fmla="*/ 6878 w 9377"/>
                <a:gd name="connsiteY11" fmla="*/ 0 h 10000"/>
                <a:gd name="connsiteX12" fmla="*/ 7501 w 9377"/>
                <a:gd name="connsiteY12" fmla="*/ 10000 h 10000"/>
                <a:gd name="connsiteX13" fmla="*/ 8127 w 9377"/>
                <a:gd name="connsiteY13" fmla="*/ 0 h 10000"/>
                <a:gd name="connsiteX14" fmla="*/ 8752 w 9377"/>
                <a:gd name="connsiteY14" fmla="*/ 10000 h 10000"/>
                <a:gd name="connsiteX15" fmla="*/ 9377 w 9377"/>
                <a:gd name="connsiteY15" fmla="*/ 0 h 10000"/>
                <a:gd name="connsiteX0" fmla="*/ 0 w 9333"/>
                <a:gd name="connsiteY0" fmla="*/ 10000 h 10000"/>
                <a:gd name="connsiteX1" fmla="*/ 667 w 9333"/>
                <a:gd name="connsiteY1" fmla="*/ 0 h 10000"/>
                <a:gd name="connsiteX2" fmla="*/ 1333 w 9333"/>
                <a:gd name="connsiteY2" fmla="*/ 10000 h 10000"/>
                <a:gd name="connsiteX3" fmla="*/ 1997 w 9333"/>
                <a:gd name="connsiteY3" fmla="*/ 0 h 10000"/>
                <a:gd name="connsiteX4" fmla="*/ 2667 w 9333"/>
                <a:gd name="connsiteY4" fmla="*/ 10000 h 10000"/>
                <a:gd name="connsiteX5" fmla="*/ 3332 w 9333"/>
                <a:gd name="connsiteY5" fmla="*/ 0 h 10000"/>
                <a:gd name="connsiteX6" fmla="*/ 4001 w 9333"/>
                <a:gd name="connsiteY6" fmla="*/ 10000 h 10000"/>
                <a:gd name="connsiteX7" fmla="*/ 4664 w 9333"/>
                <a:gd name="connsiteY7" fmla="*/ 0 h 10000"/>
                <a:gd name="connsiteX8" fmla="*/ 5328 w 9333"/>
                <a:gd name="connsiteY8" fmla="*/ 10000 h 10000"/>
                <a:gd name="connsiteX9" fmla="*/ 6001 w 9333"/>
                <a:gd name="connsiteY9" fmla="*/ 0 h 10000"/>
                <a:gd name="connsiteX10" fmla="*/ 6665 w 9333"/>
                <a:gd name="connsiteY10" fmla="*/ 10000 h 10000"/>
                <a:gd name="connsiteX11" fmla="*/ 7335 w 9333"/>
                <a:gd name="connsiteY11" fmla="*/ 0 h 10000"/>
                <a:gd name="connsiteX12" fmla="*/ 7999 w 9333"/>
                <a:gd name="connsiteY12" fmla="*/ 10000 h 10000"/>
                <a:gd name="connsiteX13" fmla="*/ 8667 w 9333"/>
                <a:gd name="connsiteY13" fmla="*/ 0 h 10000"/>
                <a:gd name="connsiteX14" fmla="*/ 9333 w 9333"/>
                <a:gd name="connsiteY14" fmla="*/ 10000 h 10000"/>
                <a:gd name="connsiteX0" fmla="*/ 0 w 9286"/>
                <a:gd name="connsiteY0" fmla="*/ 10000 h 10000"/>
                <a:gd name="connsiteX1" fmla="*/ 715 w 9286"/>
                <a:gd name="connsiteY1" fmla="*/ 0 h 10000"/>
                <a:gd name="connsiteX2" fmla="*/ 1428 w 9286"/>
                <a:gd name="connsiteY2" fmla="*/ 10000 h 10000"/>
                <a:gd name="connsiteX3" fmla="*/ 2140 w 9286"/>
                <a:gd name="connsiteY3" fmla="*/ 0 h 10000"/>
                <a:gd name="connsiteX4" fmla="*/ 2858 w 9286"/>
                <a:gd name="connsiteY4" fmla="*/ 10000 h 10000"/>
                <a:gd name="connsiteX5" fmla="*/ 3570 w 9286"/>
                <a:gd name="connsiteY5" fmla="*/ 0 h 10000"/>
                <a:gd name="connsiteX6" fmla="*/ 4287 w 9286"/>
                <a:gd name="connsiteY6" fmla="*/ 10000 h 10000"/>
                <a:gd name="connsiteX7" fmla="*/ 4997 w 9286"/>
                <a:gd name="connsiteY7" fmla="*/ 0 h 10000"/>
                <a:gd name="connsiteX8" fmla="*/ 5709 w 9286"/>
                <a:gd name="connsiteY8" fmla="*/ 10000 h 10000"/>
                <a:gd name="connsiteX9" fmla="*/ 6430 w 9286"/>
                <a:gd name="connsiteY9" fmla="*/ 0 h 10000"/>
                <a:gd name="connsiteX10" fmla="*/ 7141 w 9286"/>
                <a:gd name="connsiteY10" fmla="*/ 10000 h 10000"/>
                <a:gd name="connsiteX11" fmla="*/ 7859 w 9286"/>
                <a:gd name="connsiteY11" fmla="*/ 0 h 10000"/>
                <a:gd name="connsiteX12" fmla="*/ 8571 w 9286"/>
                <a:gd name="connsiteY12" fmla="*/ 10000 h 10000"/>
                <a:gd name="connsiteX13" fmla="*/ 9286 w 9286"/>
                <a:gd name="connsiteY13" fmla="*/ 0 h 10000"/>
                <a:gd name="connsiteX0" fmla="*/ 0 w 9230"/>
                <a:gd name="connsiteY0" fmla="*/ 10000 h 10000"/>
                <a:gd name="connsiteX1" fmla="*/ 770 w 9230"/>
                <a:gd name="connsiteY1" fmla="*/ 0 h 10000"/>
                <a:gd name="connsiteX2" fmla="*/ 1538 w 9230"/>
                <a:gd name="connsiteY2" fmla="*/ 10000 h 10000"/>
                <a:gd name="connsiteX3" fmla="*/ 2305 w 9230"/>
                <a:gd name="connsiteY3" fmla="*/ 0 h 10000"/>
                <a:gd name="connsiteX4" fmla="*/ 3078 w 9230"/>
                <a:gd name="connsiteY4" fmla="*/ 10000 h 10000"/>
                <a:gd name="connsiteX5" fmla="*/ 3844 w 9230"/>
                <a:gd name="connsiteY5" fmla="*/ 0 h 10000"/>
                <a:gd name="connsiteX6" fmla="*/ 4617 w 9230"/>
                <a:gd name="connsiteY6" fmla="*/ 10000 h 10000"/>
                <a:gd name="connsiteX7" fmla="*/ 5381 w 9230"/>
                <a:gd name="connsiteY7" fmla="*/ 0 h 10000"/>
                <a:gd name="connsiteX8" fmla="*/ 6148 w 9230"/>
                <a:gd name="connsiteY8" fmla="*/ 10000 h 10000"/>
                <a:gd name="connsiteX9" fmla="*/ 6924 w 9230"/>
                <a:gd name="connsiteY9" fmla="*/ 0 h 10000"/>
                <a:gd name="connsiteX10" fmla="*/ 7690 w 9230"/>
                <a:gd name="connsiteY10" fmla="*/ 10000 h 10000"/>
                <a:gd name="connsiteX11" fmla="*/ 8463 w 9230"/>
                <a:gd name="connsiteY11" fmla="*/ 0 h 10000"/>
                <a:gd name="connsiteX12" fmla="*/ 9230 w 9230"/>
                <a:gd name="connsiteY12" fmla="*/ 10000 h 10000"/>
                <a:gd name="connsiteX0" fmla="*/ 0 w 9169"/>
                <a:gd name="connsiteY0" fmla="*/ 10000 h 10000"/>
                <a:gd name="connsiteX1" fmla="*/ 834 w 9169"/>
                <a:gd name="connsiteY1" fmla="*/ 0 h 10000"/>
                <a:gd name="connsiteX2" fmla="*/ 1666 w 9169"/>
                <a:gd name="connsiteY2" fmla="*/ 10000 h 10000"/>
                <a:gd name="connsiteX3" fmla="*/ 2497 w 9169"/>
                <a:gd name="connsiteY3" fmla="*/ 0 h 10000"/>
                <a:gd name="connsiteX4" fmla="*/ 3335 w 9169"/>
                <a:gd name="connsiteY4" fmla="*/ 10000 h 10000"/>
                <a:gd name="connsiteX5" fmla="*/ 4165 w 9169"/>
                <a:gd name="connsiteY5" fmla="*/ 0 h 10000"/>
                <a:gd name="connsiteX6" fmla="*/ 5002 w 9169"/>
                <a:gd name="connsiteY6" fmla="*/ 10000 h 10000"/>
                <a:gd name="connsiteX7" fmla="*/ 5830 w 9169"/>
                <a:gd name="connsiteY7" fmla="*/ 0 h 10000"/>
                <a:gd name="connsiteX8" fmla="*/ 6661 w 9169"/>
                <a:gd name="connsiteY8" fmla="*/ 10000 h 10000"/>
                <a:gd name="connsiteX9" fmla="*/ 7502 w 9169"/>
                <a:gd name="connsiteY9" fmla="*/ 0 h 10000"/>
                <a:gd name="connsiteX10" fmla="*/ 8332 w 9169"/>
                <a:gd name="connsiteY10" fmla="*/ 10000 h 10000"/>
                <a:gd name="connsiteX11" fmla="*/ 9169 w 9169"/>
                <a:gd name="connsiteY11" fmla="*/ 0 h 10000"/>
                <a:gd name="connsiteX0" fmla="*/ 0 w 9087"/>
                <a:gd name="connsiteY0" fmla="*/ 10000 h 10000"/>
                <a:gd name="connsiteX1" fmla="*/ 910 w 9087"/>
                <a:gd name="connsiteY1" fmla="*/ 0 h 10000"/>
                <a:gd name="connsiteX2" fmla="*/ 1817 w 9087"/>
                <a:gd name="connsiteY2" fmla="*/ 10000 h 10000"/>
                <a:gd name="connsiteX3" fmla="*/ 2723 w 9087"/>
                <a:gd name="connsiteY3" fmla="*/ 0 h 10000"/>
                <a:gd name="connsiteX4" fmla="*/ 3637 w 9087"/>
                <a:gd name="connsiteY4" fmla="*/ 10000 h 10000"/>
                <a:gd name="connsiteX5" fmla="*/ 4542 w 9087"/>
                <a:gd name="connsiteY5" fmla="*/ 0 h 10000"/>
                <a:gd name="connsiteX6" fmla="*/ 5455 w 9087"/>
                <a:gd name="connsiteY6" fmla="*/ 10000 h 10000"/>
                <a:gd name="connsiteX7" fmla="*/ 6358 w 9087"/>
                <a:gd name="connsiteY7" fmla="*/ 0 h 10000"/>
                <a:gd name="connsiteX8" fmla="*/ 7265 w 9087"/>
                <a:gd name="connsiteY8" fmla="*/ 10000 h 10000"/>
                <a:gd name="connsiteX9" fmla="*/ 8182 w 9087"/>
                <a:gd name="connsiteY9" fmla="*/ 0 h 10000"/>
                <a:gd name="connsiteX10" fmla="*/ 9087 w 9087"/>
                <a:gd name="connsiteY10" fmla="*/ 10000 h 10000"/>
                <a:gd name="connsiteX0" fmla="*/ 0 w 9004"/>
                <a:gd name="connsiteY0" fmla="*/ 10000 h 10000"/>
                <a:gd name="connsiteX1" fmla="*/ 1001 w 9004"/>
                <a:gd name="connsiteY1" fmla="*/ 0 h 10000"/>
                <a:gd name="connsiteX2" fmla="*/ 2000 w 9004"/>
                <a:gd name="connsiteY2" fmla="*/ 10000 h 10000"/>
                <a:gd name="connsiteX3" fmla="*/ 2997 w 9004"/>
                <a:gd name="connsiteY3" fmla="*/ 0 h 10000"/>
                <a:gd name="connsiteX4" fmla="*/ 4002 w 9004"/>
                <a:gd name="connsiteY4" fmla="*/ 10000 h 10000"/>
                <a:gd name="connsiteX5" fmla="*/ 4998 w 9004"/>
                <a:gd name="connsiteY5" fmla="*/ 0 h 10000"/>
                <a:gd name="connsiteX6" fmla="*/ 6003 w 9004"/>
                <a:gd name="connsiteY6" fmla="*/ 10000 h 10000"/>
                <a:gd name="connsiteX7" fmla="*/ 6997 w 9004"/>
                <a:gd name="connsiteY7" fmla="*/ 0 h 10000"/>
                <a:gd name="connsiteX8" fmla="*/ 7995 w 9004"/>
                <a:gd name="connsiteY8" fmla="*/ 10000 h 10000"/>
                <a:gd name="connsiteX9" fmla="*/ 9004 w 9004"/>
                <a:gd name="connsiteY9" fmla="*/ 0 h 10000"/>
                <a:gd name="connsiteX0" fmla="*/ 0 w 8879"/>
                <a:gd name="connsiteY0" fmla="*/ 10000 h 10000"/>
                <a:gd name="connsiteX1" fmla="*/ 1112 w 8879"/>
                <a:gd name="connsiteY1" fmla="*/ 0 h 10000"/>
                <a:gd name="connsiteX2" fmla="*/ 2221 w 8879"/>
                <a:gd name="connsiteY2" fmla="*/ 10000 h 10000"/>
                <a:gd name="connsiteX3" fmla="*/ 3329 w 8879"/>
                <a:gd name="connsiteY3" fmla="*/ 0 h 10000"/>
                <a:gd name="connsiteX4" fmla="*/ 4445 w 8879"/>
                <a:gd name="connsiteY4" fmla="*/ 10000 h 10000"/>
                <a:gd name="connsiteX5" fmla="*/ 5551 w 8879"/>
                <a:gd name="connsiteY5" fmla="*/ 0 h 10000"/>
                <a:gd name="connsiteX6" fmla="*/ 6667 w 8879"/>
                <a:gd name="connsiteY6" fmla="*/ 10000 h 10000"/>
                <a:gd name="connsiteX7" fmla="*/ 7771 w 8879"/>
                <a:gd name="connsiteY7" fmla="*/ 0 h 10000"/>
                <a:gd name="connsiteX8" fmla="*/ 8879 w 8879"/>
                <a:gd name="connsiteY8" fmla="*/ 10000 h 10000"/>
                <a:gd name="connsiteX0" fmla="*/ 0 w 8752"/>
                <a:gd name="connsiteY0" fmla="*/ 10000 h 10000"/>
                <a:gd name="connsiteX1" fmla="*/ 1252 w 8752"/>
                <a:gd name="connsiteY1" fmla="*/ 0 h 10000"/>
                <a:gd name="connsiteX2" fmla="*/ 2501 w 8752"/>
                <a:gd name="connsiteY2" fmla="*/ 10000 h 10000"/>
                <a:gd name="connsiteX3" fmla="*/ 3749 w 8752"/>
                <a:gd name="connsiteY3" fmla="*/ 0 h 10000"/>
                <a:gd name="connsiteX4" fmla="*/ 5006 w 8752"/>
                <a:gd name="connsiteY4" fmla="*/ 10000 h 10000"/>
                <a:gd name="connsiteX5" fmla="*/ 6252 w 8752"/>
                <a:gd name="connsiteY5" fmla="*/ 0 h 10000"/>
                <a:gd name="connsiteX6" fmla="*/ 7509 w 8752"/>
                <a:gd name="connsiteY6" fmla="*/ 10000 h 10000"/>
                <a:gd name="connsiteX7" fmla="*/ 8752 w 8752"/>
                <a:gd name="connsiteY7" fmla="*/ 0 h 10000"/>
                <a:gd name="connsiteX0" fmla="*/ 0 w 8580"/>
                <a:gd name="connsiteY0" fmla="*/ 10000 h 10000"/>
                <a:gd name="connsiteX1" fmla="*/ 1431 w 8580"/>
                <a:gd name="connsiteY1" fmla="*/ 0 h 10000"/>
                <a:gd name="connsiteX2" fmla="*/ 2858 w 8580"/>
                <a:gd name="connsiteY2" fmla="*/ 10000 h 10000"/>
                <a:gd name="connsiteX3" fmla="*/ 4284 w 8580"/>
                <a:gd name="connsiteY3" fmla="*/ 0 h 10000"/>
                <a:gd name="connsiteX4" fmla="*/ 5720 w 8580"/>
                <a:gd name="connsiteY4" fmla="*/ 10000 h 10000"/>
                <a:gd name="connsiteX5" fmla="*/ 7144 w 8580"/>
                <a:gd name="connsiteY5" fmla="*/ 0 h 10000"/>
                <a:gd name="connsiteX6" fmla="*/ 8580 w 8580"/>
                <a:gd name="connsiteY6" fmla="*/ 10000 h 10000"/>
                <a:gd name="connsiteX0" fmla="*/ 0 w 10829"/>
                <a:gd name="connsiteY0" fmla="*/ 10022 h 10022"/>
                <a:gd name="connsiteX1" fmla="*/ 1668 w 10829"/>
                <a:gd name="connsiteY1" fmla="*/ 22 h 10022"/>
                <a:gd name="connsiteX2" fmla="*/ 3331 w 10829"/>
                <a:gd name="connsiteY2" fmla="*/ 10022 h 10022"/>
                <a:gd name="connsiteX3" fmla="*/ 4993 w 10829"/>
                <a:gd name="connsiteY3" fmla="*/ 22 h 10022"/>
                <a:gd name="connsiteX4" fmla="*/ 6667 w 10829"/>
                <a:gd name="connsiteY4" fmla="*/ 10022 h 10022"/>
                <a:gd name="connsiteX5" fmla="*/ 8326 w 10829"/>
                <a:gd name="connsiteY5" fmla="*/ 22 h 10022"/>
                <a:gd name="connsiteX6" fmla="*/ 10829 w 10829"/>
                <a:gd name="connsiteY6" fmla="*/ 7103 h 10022"/>
                <a:gd name="connsiteX0" fmla="*/ 0 w 10829"/>
                <a:gd name="connsiteY0" fmla="*/ 10054 h 10054"/>
                <a:gd name="connsiteX1" fmla="*/ 1668 w 10829"/>
                <a:gd name="connsiteY1" fmla="*/ 54 h 10054"/>
                <a:gd name="connsiteX2" fmla="*/ 3331 w 10829"/>
                <a:gd name="connsiteY2" fmla="*/ 10054 h 10054"/>
                <a:gd name="connsiteX3" fmla="*/ 4993 w 10829"/>
                <a:gd name="connsiteY3" fmla="*/ 54 h 10054"/>
                <a:gd name="connsiteX4" fmla="*/ 6667 w 10829"/>
                <a:gd name="connsiteY4" fmla="*/ 10054 h 10054"/>
                <a:gd name="connsiteX5" fmla="*/ 8326 w 10829"/>
                <a:gd name="connsiteY5" fmla="*/ 54 h 10054"/>
                <a:gd name="connsiteX6" fmla="*/ 9677 w 10829"/>
                <a:gd name="connsiteY6" fmla="*/ 6083 h 10054"/>
                <a:gd name="connsiteX7" fmla="*/ 10829 w 10829"/>
                <a:gd name="connsiteY7" fmla="*/ 7135 h 10054"/>
                <a:gd name="connsiteX0" fmla="*/ 0 w 11055"/>
                <a:gd name="connsiteY0" fmla="*/ 10054 h 10054"/>
                <a:gd name="connsiteX1" fmla="*/ 1668 w 11055"/>
                <a:gd name="connsiteY1" fmla="*/ 54 h 10054"/>
                <a:gd name="connsiteX2" fmla="*/ 3331 w 11055"/>
                <a:gd name="connsiteY2" fmla="*/ 10054 h 10054"/>
                <a:gd name="connsiteX3" fmla="*/ 4993 w 11055"/>
                <a:gd name="connsiteY3" fmla="*/ 54 h 10054"/>
                <a:gd name="connsiteX4" fmla="*/ 6667 w 11055"/>
                <a:gd name="connsiteY4" fmla="*/ 10054 h 10054"/>
                <a:gd name="connsiteX5" fmla="*/ 8326 w 11055"/>
                <a:gd name="connsiteY5" fmla="*/ 54 h 10054"/>
                <a:gd name="connsiteX6" fmla="*/ 9677 w 11055"/>
                <a:gd name="connsiteY6" fmla="*/ 6083 h 10054"/>
                <a:gd name="connsiteX7" fmla="*/ 11055 w 11055"/>
                <a:gd name="connsiteY7" fmla="*/ 6892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5" h="10054">
                  <a:moveTo>
                    <a:pt x="0" y="10054"/>
                  </a:moveTo>
                  <a:cubicBezTo>
                    <a:pt x="551" y="4999"/>
                    <a:pt x="1113" y="54"/>
                    <a:pt x="1668" y="54"/>
                  </a:cubicBezTo>
                  <a:cubicBezTo>
                    <a:pt x="2207" y="54"/>
                    <a:pt x="2784" y="10054"/>
                    <a:pt x="3331" y="10054"/>
                  </a:cubicBezTo>
                  <a:cubicBezTo>
                    <a:pt x="3882" y="10054"/>
                    <a:pt x="4446" y="54"/>
                    <a:pt x="4993" y="54"/>
                  </a:cubicBezTo>
                  <a:cubicBezTo>
                    <a:pt x="5540" y="54"/>
                    <a:pt x="6124" y="10054"/>
                    <a:pt x="6667" y="10054"/>
                  </a:cubicBezTo>
                  <a:cubicBezTo>
                    <a:pt x="7226" y="10054"/>
                    <a:pt x="7824" y="716"/>
                    <a:pt x="8326" y="54"/>
                  </a:cubicBezTo>
                  <a:cubicBezTo>
                    <a:pt x="8828" y="-608"/>
                    <a:pt x="9260" y="4903"/>
                    <a:pt x="9677" y="6083"/>
                  </a:cubicBezTo>
                  <a:cubicBezTo>
                    <a:pt x="10094" y="7263"/>
                    <a:pt x="10863" y="6433"/>
                    <a:pt x="11055" y="6892"/>
                  </a:cubicBezTo>
                </a:path>
              </a:pathLst>
            </a:custGeom>
            <a:noFill/>
            <a:ln w="25400">
              <a:solidFill>
                <a:srgbClr val="FF0000"/>
              </a:solidFill>
              <a:round/>
              <a:headEnd type="non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dirty="0"/>
            </a:p>
          </p:txBody>
        </p:sp>
        <p:sp>
          <p:nvSpPr>
            <p:cNvPr id="28" name="Freeform 487"/>
            <p:cNvSpPr>
              <a:spLocks/>
            </p:cNvSpPr>
            <p:nvPr/>
          </p:nvSpPr>
          <p:spPr bwMode="auto">
            <a:xfrm>
              <a:off x="800231" y="3862318"/>
              <a:ext cx="1176246" cy="245801"/>
            </a:xfrm>
            <a:custGeom>
              <a:avLst/>
              <a:gdLst>
                <a:gd name="T0" fmla="*/ 0 w 5806"/>
                <a:gd name="T1" fmla="*/ 91 h 91"/>
                <a:gd name="T2" fmla="*/ 181 w 5806"/>
                <a:gd name="T3" fmla="*/ 0 h 91"/>
                <a:gd name="T4" fmla="*/ 363 w 5806"/>
                <a:gd name="T5" fmla="*/ 91 h 91"/>
                <a:gd name="T6" fmla="*/ 544 w 5806"/>
                <a:gd name="T7" fmla="*/ 0 h 91"/>
                <a:gd name="T8" fmla="*/ 726 w 5806"/>
                <a:gd name="T9" fmla="*/ 91 h 91"/>
                <a:gd name="T10" fmla="*/ 907 w 5806"/>
                <a:gd name="T11" fmla="*/ 0 h 91"/>
                <a:gd name="T12" fmla="*/ 1089 w 5806"/>
                <a:gd name="T13" fmla="*/ 91 h 91"/>
                <a:gd name="T14" fmla="*/ 1270 w 5806"/>
                <a:gd name="T15" fmla="*/ 0 h 91"/>
                <a:gd name="T16" fmla="*/ 1451 w 5806"/>
                <a:gd name="T17" fmla="*/ 91 h 91"/>
                <a:gd name="T18" fmla="*/ 1633 w 5806"/>
                <a:gd name="T19" fmla="*/ 0 h 91"/>
                <a:gd name="T20" fmla="*/ 1814 w 5806"/>
                <a:gd name="T21" fmla="*/ 91 h 91"/>
                <a:gd name="T22" fmla="*/ 1996 w 5806"/>
                <a:gd name="T23" fmla="*/ 0 h 91"/>
                <a:gd name="T24" fmla="*/ 2177 w 5806"/>
                <a:gd name="T25" fmla="*/ 91 h 91"/>
                <a:gd name="T26" fmla="*/ 2359 w 5806"/>
                <a:gd name="T27" fmla="*/ 0 h 91"/>
                <a:gd name="T28" fmla="*/ 2540 w 5806"/>
                <a:gd name="T29" fmla="*/ 91 h 91"/>
                <a:gd name="T30" fmla="*/ 2722 w 5806"/>
                <a:gd name="T31" fmla="*/ 0 h 91"/>
                <a:gd name="T32" fmla="*/ 2903 w 5806"/>
                <a:gd name="T33" fmla="*/ 91 h 91"/>
                <a:gd name="T34" fmla="*/ 3084 w 5806"/>
                <a:gd name="T35" fmla="*/ 0 h 91"/>
                <a:gd name="T36" fmla="*/ 3266 w 5806"/>
                <a:gd name="T37" fmla="*/ 91 h 91"/>
                <a:gd name="T38" fmla="*/ 3447 w 5806"/>
                <a:gd name="T39" fmla="*/ 0 h 91"/>
                <a:gd name="T40" fmla="*/ 3629 w 5806"/>
                <a:gd name="T41" fmla="*/ 91 h 91"/>
                <a:gd name="T42" fmla="*/ 3810 w 5806"/>
                <a:gd name="T43" fmla="*/ 0 h 91"/>
                <a:gd name="T44" fmla="*/ 3992 w 5806"/>
                <a:gd name="T45" fmla="*/ 91 h 91"/>
                <a:gd name="T46" fmla="*/ 4173 w 5806"/>
                <a:gd name="T47" fmla="*/ 0 h 91"/>
                <a:gd name="T48" fmla="*/ 4355 w 5806"/>
                <a:gd name="T49" fmla="*/ 91 h 91"/>
                <a:gd name="T50" fmla="*/ 4536 w 5806"/>
                <a:gd name="T51" fmla="*/ 0 h 91"/>
                <a:gd name="T52" fmla="*/ 4717 w 5806"/>
                <a:gd name="T53" fmla="*/ 91 h 91"/>
                <a:gd name="T54" fmla="*/ 4899 w 5806"/>
                <a:gd name="T55" fmla="*/ 0 h 91"/>
                <a:gd name="T56" fmla="*/ 5080 w 5806"/>
                <a:gd name="T57" fmla="*/ 91 h 91"/>
                <a:gd name="T58" fmla="*/ 5262 w 5806"/>
                <a:gd name="T59" fmla="*/ 0 h 91"/>
                <a:gd name="T60" fmla="*/ 5443 w 5806"/>
                <a:gd name="T61" fmla="*/ 91 h 91"/>
                <a:gd name="T62" fmla="*/ 5625 w 5806"/>
                <a:gd name="T63" fmla="*/ 0 h 91"/>
                <a:gd name="T64" fmla="*/ 5806 w 5806"/>
                <a:gd name="T65" fmla="*/ 91 h 91"/>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5625 w 10000"/>
                <a:gd name="connsiteY17" fmla="*/ 10000 h 11250"/>
                <a:gd name="connsiteX18" fmla="*/ 5937 w 10000"/>
                <a:gd name="connsiteY18" fmla="*/ 0 h 11250"/>
                <a:gd name="connsiteX19" fmla="*/ 6250 w 10000"/>
                <a:gd name="connsiteY19" fmla="*/ 10000 h 11250"/>
                <a:gd name="connsiteX20" fmla="*/ 6562 w 10000"/>
                <a:gd name="connsiteY20" fmla="*/ 0 h 11250"/>
                <a:gd name="connsiteX21" fmla="*/ 6876 w 10000"/>
                <a:gd name="connsiteY21" fmla="*/ 10000 h 11250"/>
                <a:gd name="connsiteX22" fmla="*/ 7187 w 10000"/>
                <a:gd name="connsiteY22" fmla="*/ 0 h 11250"/>
                <a:gd name="connsiteX23" fmla="*/ 7501 w 10000"/>
                <a:gd name="connsiteY23" fmla="*/ 10000 h 11250"/>
                <a:gd name="connsiteX24" fmla="*/ 7813 w 10000"/>
                <a:gd name="connsiteY24" fmla="*/ 0 h 11250"/>
                <a:gd name="connsiteX25" fmla="*/ 8124 w 10000"/>
                <a:gd name="connsiteY25" fmla="*/ 10000 h 11250"/>
                <a:gd name="connsiteX26" fmla="*/ 8438 w 10000"/>
                <a:gd name="connsiteY26" fmla="*/ 0 h 11250"/>
                <a:gd name="connsiteX27" fmla="*/ 8750 w 10000"/>
                <a:gd name="connsiteY27" fmla="*/ 10000 h 11250"/>
                <a:gd name="connsiteX28" fmla="*/ 9063 w 10000"/>
                <a:gd name="connsiteY28" fmla="*/ 0 h 11250"/>
                <a:gd name="connsiteX29" fmla="*/ 9375 w 10000"/>
                <a:gd name="connsiteY29" fmla="*/ 10000 h 11250"/>
                <a:gd name="connsiteX30" fmla="*/ 9688 w 10000"/>
                <a:gd name="connsiteY30" fmla="*/ 0 h 11250"/>
                <a:gd name="connsiteX31" fmla="*/ 10000 w 10000"/>
                <a:gd name="connsiteY31"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5937 w 10000"/>
                <a:gd name="connsiteY17" fmla="*/ 0 h 10000"/>
                <a:gd name="connsiteX18" fmla="*/ 6250 w 10000"/>
                <a:gd name="connsiteY18" fmla="*/ 10000 h 10000"/>
                <a:gd name="connsiteX19" fmla="*/ 6562 w 10000"/>
                <a:gd name="connsiteY19" fmla="*/ 0 h 10000"/>
                <a:gd name="connsiteX20" fmla="*/ 6876 w 10000"/>
                <a:gd name="connsiteY20" fmla="*/ 10000 h 10000"/>
                <a:gd name="connsiteX21" fmla="*/ 7187 w 10000"/>
                <a:gd name="connsiteY21" fmla="*/ 0 h 10000"/>
                <a:gd name="connsiteX22" fmla="*/ 7501 w 10000"/>
                <a:gd name="connsiteY22" fmla="*/ 10000 h 10000"/>
                <a:gd name="connsiteX23" fmla="*/ 7813 w 10000"/>
                <a:gd name="connsiteY23" fmla="*/ 0 h 10000"/>
                <a:gd name="connsiteX24" fmla="*/ 8124 w 10000"/>
                <a:gd name="connsiteY24" fmla="*/ 10000 h 10000"/>
                <a:gd name="connsiteX25" fmla="*/ 8438 w 10000"/>
                <a:gd name="connsiteY25" fmla="*/ 0 h 10000"/>
                <a:gd name="connsiteX26" fmla="*/ 8750 w 10000"/>
                <a:gd name="connsiteY26" fmla="*/ 10000 h 10000"/>
                <a:gd name="connsiteX27" fmla="*/ 9063 w 10000"/>
                <a:gd name="connsiteY27" fmla="*/ 0 h 10000"/>
                <a:gd name="connsiteX28" fmla="*/ 9375 w 10000"/>
                <a:gd name="connsiteY28" fmla="*/ 10000 h 10000"/>
                <a:gd name="connsiteX29" fmla="*/ 9688 w 10000"/>
                <a:gd name="connsiteY29" fmla="*/ 0 h 10000"/>
                <a:gd name="connsiteX30" fmla="*/ 10000 w 10000"/>
                <a:gd name="connsiteY30"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250 w 10000"/>
                <a:gd name="connsiteY17" fmla="*/ 10000 h 11250"/>
                <a:gd name="connsiteX18" fmla="*/ 6562 w 10000"/>
                <a:gd name="connsiteY18" fmla="*/ 0 h 11250"/>
                <a:gd name="connsiteX19" fmla="*/ 6876 w 10000"/>
                <a:gd name="connsiteY19" fmla="*/ 10000 h 11250"/>
                <a:gd name="connsiteX20" fmla="*/ 7187 w 10000"/>
                <a:gd name="connsiteY20" fmla="*/ 0 h 11250"/>
                <a:gd name="connsiteX21" fmla="*/ 7501 w 10000"/>
                <a:gd name="connsiteY21" fmla="*/ 10000 h 11250"/>
                <a:gd name="connsiteX22" fmla="*/ 7813 w 10000"/>
                <a:gd name="connsiteY22" fmla="*/ 0 h 11250"/>
                <a:gd name="connsiteX23" fmla="*/ 8124 w 10000"/>
                <a:gd name="connsiteY23" fmla="*/ 10000 h 11250"/>
                <a:gd name="connsiteX24" fmla="*/ 8438 w 10000"/>
                <a:gd name="connsiteY24" fmla="*/ 0 h 11250"/>
                <a:gd name="connsiteX25" fmla="*/ 8750 w 10000"/>
                <a:gd name="connsiteY25" fmla="*/ 10000 h 11250"/>
                <a:gd name="connsiteX26" fmla="*/ 9063 w 10000"/>
                <a:gd name="connsiteY26" fmla="*/ 0 h 11250"/>
                <a:gd name="connsiteX27" fmla="*/ 9375 w 10000"/>
                <a:gd name="connsiteY27" fmla="*/ 10000 h 11250"/>
                <a:gd name="connsiteX28" fmla="*/ 9688 w 10000"/>
                <a:gd name="connsiteY28" fmla="*/ 0 h 11250"/>
                <a:gd name="connsiteX29" fmla="*/ 10000 w 10000"/>
                <a:gd name="connsiteY29"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6562 w 10000"/>
                <a:gd name="connsiteY17" fmla="*/ 0 h 10000"/>
                <a:gd name="connsiteX18" fmla="*/ 6876 w 10000"/>
                <a:gd name="connsiteY18" fmla="*/ 10000 h 10000"/>
                <a:gd name="connsiteX19" fmla="*/ 7187 w 10000"/>
                <a:gd name="connsiteY19" fmla="*/ 0 h 10000"/>
                <a:gd name="connsiteX20" fmla="*/ 7501 w 10000"/>
                <a:gd name="connsiteY20" fmla="*/ 10000 h 10000"/>
                <a:gd name="connsiteX21" fmla="*/ 7813 w 10000"/>
                <a:gd name="connsiteY21" fmla="*/ 0 h 10000"/>
                <a:gd name="connsiteX22" fmla="*/ 8124 w 10000"/>
                <a:gd name="connsiteY22" fmla="*/ 10000 h 10000"/>
                <a:gd name="connsiteX23" fmla="*/ 8438 w 10000"/>
                <a:gd name="connsiteY23" fmla="*/ 0 h 10000"/>
                <a:gd name="connsiteX24" fmla="*/ 8750 w 10000"/>
                <a:gd name="connsiteY24" fmla="*/ 10000 h 10000"/>
                <a:gd name="connsiteX25" fmla="*/ 9063 w 10000"/>
                <a:gd name="connsiteY25" fmla="*/ 0 h 10000"/>
                <a:gd name="connsiteX26" fmla="*/ 9375 w 10000"/>
                <a:gd name="connsiteY26" fmla="*/ 10000 h 10000"/>
                <a:gd name="connsiteX27" fmla="*/ 9688 w 10000"/>
                <a:gd name="connsiteY27" fmla="*/ 0 h 10000"/>
                <a:gd name="connsiteX28" fmla="*/ 10000 w 10000"/>
                <a:gd name="connsiteY28"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876 w 10000"/>
                <a:gd name="connsiteY17" fmla="*/ 10000 h 11250"/>
                <a:gd name="connsiteX18" fmla="*/ 7187 w 10000"/>
                <a:gd name="connsiteY18" fmla="*/ 0 h 11250"/>
                <a:gd name="connsiteX19" fmla="*/ 7501 w 10000"/>
                <a:gd name="connsiteY19" fmla="*/ 10000 h 11250"/>
                <a:gd name="connsiteX20" fmla="*/ 7813 w 10000"/>
                <a:gd name="connsiteY20" fmla="*/ 0 h 11250"/>
                <a:gd name="connsiteX21" fmla="*/ 8124 w 10000"/>
                <a:gd name="connsiteY21" fmla="*/ 10000 h 11250"/>
                <a:gd name="connsiteX22" fmla="*/ 8438 w 10000"/>
                <a:gd name="connsiteY22" fmla="*/ 0 h 11250"/>
                <a:gd name="connsiteX23" fmla="*/ 8750 w 10000"/>
                <a:gd name="connsiteY23" fmla="*/ 10000 h 11250"/>
                <a:gd name="connsiteX24" fmla="*/ 9063 w 10000"/>
                <a:gd name="connsiteY24" fmla="*/ 0 h 11250"/>
                <a:gd name="connsiteX25" fmla="*/ 9375 w 10000"/>
                <a:gd name="connsiteY25" fmla="*/ 10000 h 11250"/>
                <a:gd name="connsiteX26" fmla="*/ 9688 w 10000"/>
                <a:gd name="connsiteY26" fmla="*/ 0 h 11250"/>
                <a:gd name="connsiteX27" fmla="*/ 10000 w 10000"/>
                <a:gd name="connsiteY27"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187 w 10000"/>
                <a:gd name="connsiteY17" fmla="*/ 0 h 10000"/>
                <a:gd name="connsiteX18" fmla="*/ 7501 w 10000"/>
                <a:gd name="connsiteY18" fmla="*/ 10000 h 10000"/>
                <a:gd name="connsiteX19" fmla="*/ 7813 w 10000"/>
                <a:gd name="connsiteY19" fmla="*/ 0 h 10000"/>
                <a:gd name="connsiteX20" fmla="*/ 8124 w 10000"/>
                <a:gd name="connsiteY20" fmla="*/ 10000 h 10000"/>
                <a:gd name="connsiteX21" fmla="*/ 8438 w 10000"/>
                <a:gd name="connsiteY21" fmla="*/ 0 h 10000"/>
                <a:gd name="connsiteX22" fmla="*/ 8750 w 10000"/>
                <a:gd name="connsiteY22" fmla="*/ 10000 h 10000"/>
                <a:gd name="connsiteX23" fmla="*/ 9063 w 10000"/>
                <a:gd name="connsiteY23" fmla="*/ 0 h 10000"/>
                <a:gd name="connsiteX24" fmla="*/ 9375 w 10000"/>
                <a:gd name="connsiteY24" fmla="*/ 10000 h 10000"/>
                <a:gd name="connsiteX25" fmla="*/ 9688 w 10000"/>
                <a:gd name="connsiteY25" fmla="*/ 0 h 10000"/>
                <a:gd name="connsiteX26" fmla="*/ 10000 w 10000"/>
                <a:gd name="connsiteY26"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7501 w 10000"/>
                <a:gd name="connsiteY17" fmla="*/ 10000 h 11250"/>
                <a:gd name="connsiteX18" fmla="*/ 7813 w 10000"/>
                <a:gd name="connsiteY18" fmla="*/ 0 h 11250"/>
                <a:gd name="connsiteX19" fmla="*/ 8124 w 10000"/>
                <a:gd name="connsiteY19" fmla="*/ 10000 h 11250"/>
                <a:gd name="connsiteX20" fmla="*/ 8438 w 10000"/>
                <a:gd name="connsiteY20" fmla="*/ 0 h 11250"/>
                <a:gd name="connsiteX21" fmla="*/ 8750 w 10000"/>
                <a:gd name="connsiteY21" fmla="*/ 10000 h 11250"/>
                <a:gd name="connsiteX22" fmla="*/ 9063 w 10000"/>
                <a:gd name="connsiteY22" fmla="*/ 0 h 11250"/>
                <a:gd name="connsiteX23" fmla="*/ 9375 w 10000"/>
                <a:gd name="connsiteY23" fmla="*/ 10000 h 11250"/>
                <a:gd name="connsiteX24" fmla="*/ 9688 w 10000"/>
                <a:gd name="connsiteY24" fmla="*/ 0 h 11250"/>
                <a:gd name="connsiteX25" fmla="*/ 10000 w 10000"/>
                <a:gd name="connsiteY25"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813 w 10000"/>
                <a:gd name="connsiteY17" fmla="*/ 0 h 10000"/>
                <a:gd name="connsiteX18" fmla="*/ 8124 w 10000"/>
                <a:gd name="connsiteY18" fmla="*/ 10000 h 10000"/>
                <a:gd name="connsiteX19" fmla="*/ 8438 w 10000"/>
                <a:gd name="connsiteY19" fmla="*/ 0 h 10000"/>
                <a:gd name="connsiteX20" fmla="*/ 8750 w 10000"/>
                <a:gd name="connsiteY20" fmla="*/ 10000 h 10000"/>
                <a:gd name="connsiteX21" fmla="*/ 9063 w 10000"/>
                <a:gd name="connsiteY21" fmla="*/ 0 h 10000"/>
                <a:gd name="connsiteX22" fmla="*/ 9375 w 10000"/>
                <a:gd name="connsiteY22" fmla="*/ 10000 h 10000"/>
                <a:gd name="connsiteX23" fmla="*/ 9688 w 10000"/>
                <a:gd name="connsiteY23" fmla="*/ 0 h 10000"/>
                <a:gd name="connsiteX24" fmla="*/ 10000 w 10000"/>
                <a:gd name="connsiteY24" fmla="*/ 10000 h 10000"/>
                <a:gd name="connsiteX0" fmla="*/ 0 w 10000"/>
                <a:gd name="connsiteY0" fmla="*/ 11279 h 11279"/>
                <a:gd name="connsiteX1" fmla="*/ 312 w 10000"/>
                <a:gd name="connsiteY1" fmla="*/ 1279 h 11279"/>
                <a:gd name="connsiteX2" fmla="*/ 625 w 10000"/>
                <a:gd name="connsiteY2" fmla="*/ 11279 h 11279"/>
                <a:gd name="connsiteX3" fmla="*/ 937 w 10000"/>
                <a:gd name="connsiteY3" fmla="*/ 1279 h 11279"/>
                <a:gd name="connsiteX4" fmla="*/ 1250 w 10000"/>
                <a:gd name="connsiteY4" fmla="*/ 11279 h 11279"/>
                <a:gd name="connsiteX5" fmla="*/ 1562 w 10000"/>
                <a:gd name="connsiteY5" fmla="*/ 1279 h 11279"/>
                <a:gd name="connsiteX6" fmla="*/ 1876 w 10000"/>
                <a:gd name="connsiteY6" fmla="*/ 11279 h 11279"/>
                <a:gd name="connsiteX7" fmla="*/ 2187 w 10000"/>
                <a:gd name="connsiteY7" fmla="*/ 1279 h 11279"/>
                <a:gd name="connsiteX8" fmla="*/ 2499 w 10000"/>
                <a:gd name="connsiteY8" fmla="*/ 11279 h 11279"/>
                <a:gd name="connsiteX9" fmla="*/ 2813 w 10000"/>
                <a:gd name="connsiteY9" fmla="*/ 1279 h 11279"/>
                <a:gd name="connsiteX10" fmla="*/ 3124 w 10000"/>
                <a:gd name="connsiteY10" fmla="*/ 11279 h 11279"/>
                <a:gd name="connsiteX11" fmla="*/ 3438 w 10000"/>
                <a:gd name="connsiteY11" fmla="*/ 1279 h 11279"/>
                <a:gd name="connsiteX12" fmla="*/ 3750 w 10000"/>
                <a:gd name="connsiteY12" fmla="*/ 11279 h 11279"/>
                <a:gd name="connsiteX13" fmla="*/ 4063 w 10000"/>
                <a:gd name="connsiteY13" fmla="*/ 1279 h 11279"/>
                <a:gd name="connsiteX14" fmla="*/ 4375 w 10000"/>
                <a:gd name="connsiteY14" fmla="*/ 11279 h 11279"/>
                <a:gd name="connsiteX15" fmla="*/ 4688 w 10000"/>
                <a:gd name="connsiteY15" fmla="*/ 1279 h 11279"/>
                <a:gd name="connsiteX16" fmla="*/ 5000 w 10000"/>
                <a:gd name="connsiteY16" fmla="*/ 11279 h 11279"/>
                <a:gd name="connsiteX17" fmla="*/ 7813 w 10000"/>
                <a:gd name="connsiteY17" fmla="*/ 1279 h 11279"/>
                <a:gd name="connsiteX18" fmla="*/ 7740 w 10000"/>
                <a:gd name="connsiteY18" fmla="*/ 1227 h 11279"/>
                <a:gd name="connsiteX19" fmla="*/ 8124 w 10000"/>
                <a:gd name="connsiteY19" fmla="*/ 11279 h 11279"/>
                <a:gd name="connsiteX20" fmla="*/ 8438 w 10000"/>
                <a:gd name="connsiteY20" fmla="*/ 1279 h 11279"/>
                <a:gd name="connsiteX21" fmla="*/ 8750 w 10000"/>
                <a:gd name="connsiteY21" fmla="*/ 11279 h 11279"/>
                <a:gd name="connsiteX22" fmla="*/ 9063 w 10000"/>
                <a:gd name="connsiteY22" fmla="*/ 1279 h 11279"/>
                <a:gd name="connsiteX23" fmla="*/ 9375 w 10000"/>
                <a:gd name="connsiteY23" fmla="*/ 11279 h 11279"/>
                <a:gd name="connsiteX24" fmla="*/ 9688 w 10000"/>
                <a:gd name="connsiteY24" fmla="*/ 1279 h 11279"/>
                <a:gd name="connsiteX25" fmla="*/ 10000 w 10000"/>
                <a:gd name="connsiteY25" fmla="*/ 11279 h 11279"/>
                <a:gd name="connsiteX0" fmla="*/ 0 w 10000"/>
                <a:gd name="connsiteY0" fmla="*/ 10759 h 10759"/>
                <a:gd name="connsiteX1" fmla="*/ 312 w 10000"/>
                <a:gd name="connsiteY1" fmla="*/ 759 h 10759"/>
                <a:gd name="connsiteX2" fmla="*/ 625 w 10000"/>
                <a:gd name="connsiteY2" fmla="*/ 10759 h 10759"/>
                <a:gd name="connsiteX3" fmla="*/ 937 w 10000"/>
                <a:gd name="connsiteY3" fmla="*/ 759 h 10759"/>
                <a:gd name="connsiteX4" fmla="*/ 1250 w 10000"/>
                <a:gd name="connsiteY4" fmla="*/ 10759 h 10759"/>
                <a:gd name="connsiteX5" fmla="*/ 1562 w 10000"/>
                <a:gd name="connsiteY5" fmla="*/ 759 h 10759"/>
                <a:gd name="connsiteX6" fmla="*/ 1876 w 10000"/>
                <a:gd name="connsiteY6" fmla="*/ 10759 h 10759"/>
                <a:gd name="connsiteX7" fmla="*/ 2187 w 10000"/>
                <a:gd name="connsiteY7" fmla="*/ 759 h 10759"/>
                <a:gd name="connsiteX8" fmla="*/ 2499 w 10000"/>
                <a:gd name="connsiteY8" fmla="*/ 10759 h 10759"/>
                <a:gd name="connsiteX9" fmla="*/ 2813 w 10000"/>
                <a:gd name="connsiteY9" fmla="*/ 759 h 10759"/>
                <a:gd name="connsiteX10" fmla="*/ 3124 w 10000"/>
                <a:gd name="connsiteY10" fmla="*/ 10759 h 10759"/>
                <a:gd name="connsiteX11" fmla="*/ 3438 w 10000"/>
                <a:gd name="connsiteY11" fmla="*/ 759 h 10759"/>
                <a:gd name="connsiteX12" fmla="*/ 3750 w 10000"/>
                <a:gd name="connsiteY12" fmla="*/ 10759 h 10759"/>
                <a:gd name="connsiteX13" fmla="*/ 4063 w 10000"/>
                <a:gd name="connsiteY13" fmla="*/ 759 h 10759"/>
                <a:gd name="connsiteX14" fmla="*/ 4375 w 10000"/>
                <a:gd name="connsiteY14" fmla="*/ 10759 h 10759"/>
                <a:gd name="connsiteX15" fmla="*/ 4688 w 10000"/>
                <a:gd name="connsiteY15" fmla="*/ 759 h 10759"/>
                <a:gd name="connsiteX16" fmla="*/ 5000 w 10000"/>
                <a:gd name="connsiteY16" fmla="*/ 10759 h 10759"/>
                <a:gd name="connsiteX17" fmla="*/ 7813 w 10000"/>
                <a:gd name="connsiteY17" fmla="*/ 759 h 10759"/>
                <a:gd name="connsiteX18" fmla="*/ 7740 w 10000"/>
                <a:gd name="connsiteY18" fmla="*/ 707 h 10759"/>
                <a:gd name="connsiteX19" fmla="*/ 8438 w 10000"/>
                <a:gd name="connsiteY19" fmla="*/ 759 h 10759"/>
                <a:gd name="connsiteX20" fmla="*/ 8750 w 10000"/>
                <a:gd name="connsiteY20" fmla="*/ 10759 h 10759"/>
                <a:gd name="connsiteX21" fmla="*/ 9063 w 10000"/>
                <a:gd name="connsiteY21" fmla="*/ 759 h 10759"/>
                <a:gd name="connsiteX22" fmla="*/ 9375 w 10000"/>
                <a:gd name="connsiteY22" fmla="*/ 10759 h 10759"/>
                <a:gd name="connsiteX23" fmla="*/ 9688 w 10000"/>
                <a:gd name="connsiteY23" fmla="*/ 759 h 10759"/>
                <a:gd name="connsiteX24" fmla="*/ 10000 w 10000"/>
                <a:gd name="connsiteY24" fmla="*/ 10759 h 10759"/>
                <a:gd name="connsiteX0" fmla="*/ 0 w 10000"/>
                <a:gd name="connsiteY0" fmla="*/ 11250 h 11250"/>
                <a:gd name="connsiteX1" fmla="*/ 312 w 10000"/>
                <a:gd name="connsiteY1" fmla="*/ 1250 h 11250"/>
                <a:gd name="connsiteX2" fmla="*/ 625 w 10000"/>
                <a:gd name="connsiteY2" fmla="*/ 11250 h 11250"/>
                <a:gd name="connsiteX3" fmla="*/ 937 w 10000"/>
                <a:gd name="connsiteY3" fmla="*/ 1250 h 11250"/>
                <a:gd name="connsiteX4" fmla="*/ 1250 w 10000"/>
                <a:gd name="connsiteY4" fmla="*/ 11250 h 11250"/>
                <a:gd name="connsiteX5" fmla="*/ 1562 w 10000"/>
                <a:gd name="connsiteY5" fmla="*/ 1250 h 11250"/>
                <a:gd name="connsiteX6" fmla="*/ 1876 w 10000"/>
                <a:gd name="connsiteY6" fmla="*/ 11250 h 11250"/>
                <a:gd name="connsiteX7" fmla="*/ 2187 w 10000"/>
                <a:gd name="connsiteY7" fmla="*/ 1250 h 11250"/>
                <a:gd name="connsiteX8" fmla="*/ 2499 w 10000"/>
                <a:gd name="connsiteY8" fmla="*/ 11250 h 11250"/>
                <a:gd name="connsiteX9" fmla="*/ 2813 w 10000"/>
                <a:gd name="connsiteY9" fmla="*/ 1250 h 11250"/>
                <a:gd name="connsiteX10" fmla="*/ 3124 w 10000"/>
                <a:gd name="connsiteY10" fmla="*/ 11250 h 11250"/>
                <a:gd name="connsiteX11" fmla="*/ 3438 w 10000"/>
                <a:gd name="connsiteY11" fmla="*/ 1250 h 11250"/>
                <a:gd name="connsiteX12" fmla="*/ 3750 w 10000"/>
                <a:gd name="connsiteY12" fmla="*/ 11250 h 11250"/>
                <a:gd name="connsiteX13" fmla="*/ 4063 w 10000"/>
                <a:gd name="connsiteY13" fmla="*/ 1250 h 11250"/>
                <a:gd name="connsiteX14" fmla="*/ 4375 w 10000"/>
                <a:gd name="connsiteY14" fmla="*/ 11250 h 11250"/>
                <a:gd name="connsiteX15" fmla="*/ 4688 w 10000"/>
                <a:gd name="connsiteY15" fmla="*/ 1250 h 11250"/>
                <a:gd name="connsiteX16" fmla="*/ 5000 w 10000"/>
                <a:gd name="connsiteY16" fmla="*/ 11250 h 11250"/>
                <a:gd name="connsiteX17" fmla="*/ 7813 w 10000"/>
                <a:gd name="connsiteY17" fmla="*/ 1250 h 11250"/>
                <a:gd name="connsiteX18" fmla="*/ 8438 w 10000"/>
                <a:gd name="connsiteY18" fmla="*/ 1250 h 11250"/>
                <a:gd name="connsiteX19" fmla="*/ 8750 w 10000"/>
                <a:gd name="connsiteY19" fmla="*/ 11250 h 11250"/>
                <a:gd name="connsiteX20" fmla="*/ 9063 w 10000"/>
                <a:gd name="connsiteY20" fmla="*/ 1250 h 11250"/>
                <a:gd name="connsiteX21" fmla="*/ 9375 w 10000"/>
                <a:gd name="connsiteY21" fmla="*/ 11250 h 11250"/>
                <a:gd name="connsiteX22" fmla="*/ 9688 w 10000"/>
                <a:gd name="connsiteY22" fmla="*/ 1250 h 11250"/>
                <a:gd name="connsiteX23" fmla="*/ 10000 w 10000"/>
                <a:gd name="connsiteY23" fmla="*/ 1125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8438 w 10000"/>
                <a:gd name="connsiteY17" fmla="*/ 0 h 10000"/>
                <a:gd name="connsiteX18" fmla="*/ 8750 w 10000"/>
                <a:gd name="connsiteY18" fmla="*/ 10000 h 10000"/>
                <a:gd name="connsiteX19" fmla="*/ 9063 w 10000"/>
                <a:gd name="connsiteY19" fmla="*/ 0 h 10000"/>
                <a:gd name="connsiteX20" fmla="*/ 9375 w 10000"/>
                <a:gd name="connsiteY20" fmla="*/ 10000 h 10000"/>
                <a:gd name="connsiteX21" fmla="*/ 9688 w 10000"/>
                <a:gd name="connsiteY21" fmla="*/ 0 h 10000"/>
                <a:gd name="connsiteX22" fmla="*/ 10000 w 10000"/>
                <a:gd name="connsiteY22"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8750 w 10000"/>
                <a:gd name="connsiteY17" fmla="*/ 10000 h 11250"/>
                <a:gd name="connsiteX18" fmla="*/ 9063 w 10000"/>
                <a:gd name="connsiteY18" fmla="*/ 0 h 11250"/>
                <a:gd name="connsiteX19" fmla="*/ 9375 w 10000"/>
                <a:gd name="connsiteY19" fmla="*/ 10000 h 11250"/>
                <a:gd name="connsiteX20" fmla="*/ 9688 w 10000"/>
                <a:gd name="connsiteY20" fmla="*/ 0 h 11250"/>
                <a:gd name="connsiteX21" fmla="*/ 10000 w 10000"/>
                <a:gd name="connsiteY21" fmla="*/ 10000 h 11250"/>
                <a:gd name="connsiteX0" fmla="*/ 0 w 9688"/>
                <a:gd name="connsiteY0" fmla="*/ 10000 h 11250"/>
                <a:gd name="connsiteX1" fmla="*/ 312 w 9688"/>
                <a:gd name="connsiteY1" fmla="*/ 0 h 11250"/>
                <a:gd name="connsiteX2" fmla="*/ 625 w 9688"/>
                <a:gd name="connsiteY2" fmla="*/ 10000 h 11250"/>
                <a:gd name="connsiteX3" fmla="*/ 937 w 9688"/>
                <a:gd name="connsiteY3" fmla="*/ 0 h 11250"/>
                <a:gd name="connsiteX4" fmla="*/ 1250 w 9688"/>
                <a:gd name="connsiteY4" fmla="*/ 10000 h 11250"/>
                <a:gd name="connsiteX5" fmla="*/ 1562 w 9688"/>
                <a:gd name="connsiteY5" fmla="*/ 0 h 11250"/>
                <a:gd name="connsiteX6" fmla="*/ 1876 w 9688"/>
                <a:gd name="connsiteY6" fmla="*/ 10000 h 11250"/>
                <a:gd name="connsiteX7" fmla="*/ 2187 w 9688"/>
                <a:gd name="connsiteY7" fmla="*/ 0 h 11250"/>
                <a:gd name="connsiteX8" fmla="*/ 2499 w 9688"/>
                <a:gd name="connsiteY8" fmla="*/ 10000 h 11250"/>
                <a:gd name="connsiteX9" fmla="*/ 2813 w 9688"/>
                <a:gd name="connsiteY9" fmla="*/ 0 h 11250"/>
                <a:gd name="connsiteX10" fmla="*/ 3124 w 9688"/>
                <a:gd name="connsiteY10" fmla="*/ 10000 h 11250"/>
                <a:gd name="connsiteX11" fmla="*/ 3438 w 9688"/>
                <a:gd name="connsiteY11" fmla="*/ 0 h 11250"/>
                <a:gd name="connsiteX12" fmla="*/ 3750 w 9688"/>
                <a:gd name="connsiteY12" fmla="*/ 10000 h 11250"/>
                <a:gd name="connsiteX13" fmla="*/ 4063 w 9688"/>
                <a:gd name="connsiteY13" fmla="*/ 0 h 11250"/>
                <a:gd name="connsiteX14" fmla="*/ 4375 w 9688"/>
                <a:gd name="connsiteY14" fmla="*/ 10000 h 11250"/>
                <a:gd name="connsiteX15" fmla="*/ 4688 w 9688"/>
                <a:gd name="connsiteY15" fmla="*/ 0 h 11250"/>
                <a:gd name="connsiteX16" fmla="*/ 5000 w 9688"/>
                <a:gd name="connsiteY16" fmla="*/ 10000 h 11250"/>
                <a:gd name="connsiteX17" fmla="*/ 8750 w 9688"/>
                <a:gd name="connsiteY17" fmla="*/ 10000 h 11250"/>
                <a:gd name="connsiteX18" fmla="*/ 9063 w 9688"/>
                <a:gd name="connsiteY18" fmla="*/ 0 h 11250"/>
                <a:gd name="connsiteX19" fmla="*/ 9375 w 9688"/>
                <a:gd name="connsiteY19" fmla="*/ 10000 h 11250"/>
                <a:gd name="connsiteX20" fmla="*/ 9688 w 9688"/>
                <a:gd name="connsiteY20" fmla="*/ 0 h 11250"/>
                <a:gd name="connsiteX0" fmla="*/ 0 w 9677"/>
                <a:gd name="connsiteY0" fmla="*/ 8889 h 10000"/>
                <a:gd name="connsiteX1" fmla="*/ 322 w 9677"/>
                <a:gd name="connsiteY1" fmla="*/ 0 h 10000"/>
                <a:gd name="connsiteX2" fmla="*/ 645 w 9677"/>
                <a:gd name="connsiteY2" fmla="*/ 8889 h 10000"/>
                <a:gd name="connsiteX3" fmla="*/ 967 w 9677"/>
                <a:gd name="connsiteY3" fmla="*/ 0 h 10000"/>
                <a:gd name="connsiteX4" fmla="*/ 1290 w 9677"/>
                <a:gd name="connsiteY4" fmla="*/ 8889 h 10000"/>
                <a:gd name="connsiteX5" fmla="*/ 1612 w 9677"/>
                <a:gd name="connsiteY5" fmla="*/ 0 h 10000"/>
                <a:gd name="connsiteX6" fmla="*/ 1936 w 9677"/>
                <a:gd name="connsiteY6" fmla="*/ 8889 h 10000"/>
                <a:gd name="connsiteX7" fmla="*/ 2257 w 9677"/>
                <a:gd name="connsiteY7" fmla="*/ 0 h 10000"/>
                <a:gd name="connsiteX8" fmla="*/ 2579 w 9677"/>
                <a:gd name="connsiteY8" fmla="*/ 8889 h 10000"/>
                <a:gd name="connsiteX9" fmla="*/ 2904 w 9677"/>
                <a:gd name="connsiteY9" fmla="*/ 0 h 10000"/>
                <a:gd name="connsiteX10" fmla="*/ 3225 w 9677"/>
                <a:gd name="connsiteY10" fmla="*/ 8889 h 10000"/>
                <a:gd name="connsiteX11" fmla="*/ 3549 w 9677"/>
                <a:gd name="connsiteY11" fmla="*/ 0 h 10000"/>
                <a:gd name="connsiteX12" fmla="*/ 3871 w 9677"/>
                <a:gd name="connsiteY12" fmla="*/ 8889 h 10000"/>
                <a:gd name="connsiteX13" fmla="*/ 4194 w 9677"/>
                <a:gd name="connsiteY13" fmla="*/ 0 h 10000"/>
                <a:gd name="connsiteX14" fmla="*/ 4516 w 9677"/>
                <a:gd name="connsiteY14" fmla="*/ 8889 h 10000"/>
                <a:gd name="connsiteX15" fmla="*/ 4839 w 9677"/>
                <a:gd name="connsiteY15" fmla="*/ 0 h 10000"/>
                <a:gd name="connsiteX16" fmla="*/ 5161 w 9677"/>
                <a:gd name="connsiteY16" fmla="*/ 8889 h 10000"/>
                <a:gd name="connsiteX17" fmla="*/ 9032 w 9677"/>
                <a:gd name="connsiteY17" fmla="*/ 8889 h 10000"/>
                <a:gd name="connsiteX18" fmla="*/ 9355 w 9677"/>
                <a:gd name="connsiteY18" fmla="*/ 0 h 10000"/>
                <a:gd name="connsiteX19" fmla="*/ 9677 w 9677"/>
                <a:gd name="connsiteY19" fmla="*/ 8889 h 10000"/>
                <a:gd name="connsiteX0" fmla="*/ 0 w 9733"/>
                <a:gd name="connsiteY0" fmla="*/ 8889 h 10000"/>
                <a:gd name="connsiteX1" fmla="*/ 333 w 9733"/>
                <a:gd name="connsiteY1" fmla="*/ 0 h 10000"/>
                <a:gd name="connsiteX2" fmla="*/ 667 w 9733"/>
                <a:gd name="connsiteY2" fmla="*/ 8889 h 10000"/>
                <a:gd name="connsiteX3" fmla="*/ 999 w 9733"/>
                <a:gd name="connsiteY3" fmla="*/ 0 h 10000"/>
                <a:gd name="connsiteX4" fmla="*/ 1333 w 9733"/>
                <a:gd name="connsiteY4" fmla="*/ 8889 h 10000"/>
                <a:gd name="connsiteX5" fmla="*/ 1666 w 9733"/>
                <a:gd name="connsiteY5" fmla="*/ 0 h 10000"/>
                <a:gd name="connsiteX6" fmla="*/ 2001 w 9733"/>
                <a:gd name="connsiteY6" fmla="*/ 8889 h 10000"/>
                <a:gd name="connsiteX7" fmla="*/ 2332 w 9733"/>
                <a:gd name="connsiteY7" fmla="*/ 0 h 10000"/>
                <a:gd name="connsiteX8" fmla="*/ 2665 w 9733"/>
                <a:gd name="connsiteY8" fmla="*/ 8889 h 10000"/>
                <a:gd name="connsiteX9" fmla="*/ 3001 w 9733"/>
                <a:gd name="connsiteY9" fmla="*/ 0 h 10000"/>
                <a:gd name="connsiteX10" fmla="*/ 3333 w 9733"/>
                <a:gd name="connsiteY10" fmla="*/ 8889 h 10000"/>
                <a:gd name="connsiteX11" fmla="*/ 3667 w 9733"/>
                <a:gd name="connsiteY11" fmla="*/ 0 h 10000"/>
                <a:gd name="connsiteX12" fmla="*/ 4000 w 9733"/>
                <a:gd name="connsiteY12" fmla="*/ 8889 h 10000"/>
                <a:gd name="connsiteX13" fmla="*/ 4334 w 9733"/>
                <a:gd name="connsiteY13" fmla="*/ 0 h 10000"/>
                <a:gd name="connsiteX14" fmla="*/ 4667 w 9733"/>
                <a:gd name="connsiteY14" fmla="*/ 8889 h 10000"/>
                <a:gd name="connsiteX15" fmla="*/ 5001 w 9733"/>
                <a:gd name="connsiteY15" fmla="*/ 0 h 10000"/>
                <a:gd name="connsiteX16" fmla="*/ 5333 w 9733"/>
                <a:gd name="connsiteY16" fmla="*/ 8889 h 10000"/>
                <a:gd name="connsiteX17" fmla="*/ 9333 w 9733"/>
                <a:gd name="connsiteY17" fmla="*/ 8889 h 10000"/>
                <a:gd name="connsiteX18" fmla="*/ 9667 w 9733"/>
                <a:gd name="connsiteY18" fmla="*/ 0 h 10000"/>
                <a:gd name="connsiteX0" fmla="*/ 0 w 9589"/>
                <a:gd name="connsiteY0" fmla="*/ 8889 h 10000"/>
                <a:gd name="connsiteX1" fmla="*/ 342 w 9589"/>
                <a:gd name="connsiteY1" fmla="*/ 0 h 10000"/>
                <a:gd name="connsiteX2" fmla="*/ 685 w 9589"/>
                <a:gd name="connsiteY2" fmla="*/ 8889 h 10000"/>
                <a:gd name="connsiteX3" fmla="*/ 1026 w 9589"/>
                <a:gd name="connsiteY3" fmla="*/ 0 h 10000"/>
                <a:gd name="connsiteX4" fmla="*/ 1370 w 9589"/>
                <a:gd name="connsiteY4" fmla="*/ 8889 h 10000"/>
                <a:gd name="connsiteX5" fmla="*/ 1712 w 9589"/>
                <a:gd name="connsiteY5" fmla="*/ 0 h 10000"/>
                <a:gd name="connsiteX6" fmla="*/ 2056 w 9589"/>
                <a:gd name="connsiteY6" fmla="*/ 8889 h 10000"/>
                <a:gd name="connsiteX7" fmla="*/ 2396 w 9589"/>
                <a:gd name="connsiteY7" fmla="*/ 0 h 10000"/>
                <a:gd name="connsiteX8" fmla="*/ 2738 w 9589"/>
                <a:gd name="connsiteY8" fmla="*/ 8889 h 10000"/>
                <a:gd name="connsiteX9" fmla="*/ 3083 w 9589"/>
                <a:gd name="connsiteY9" fmla="*/ 0 h 10000"/>
                <a:gd name="connsiteX10" fmla="*/ 3424 w 9589"/>
                <a:gd name="connsiteY10" fmla="*/ 8889 h 10000"/>
                <a:gd name="connsiteX11" fmla="*/ 3768 w 9589"/>
                <a:gd name="connsiteY11" fmla="*/ 0 h 10000"/>
                <a:gd name="connsiteX12" fmla="*/ 4110 w 9589"/>
                <a:gd name="connsiteY12" fmla="*/ 8889 h 10000"/>
                <a:gd name="connsiteX13" fmla="*/ 4453 w 9589"/>
                <a:gd name="connsiteY13" fmla="*/ 0 h 10000"/>
                <a:gd name="connsiteX14" fmla="*/ 4795 w 9589"/>
                <a:gd name="connsiteY14" fmla="*/ 8889 h 10000"/>
                <a:gd name="connsiteX15" fmla="*/ 5138 w 9589"/>
                <a:gd name="connsiteY15" fmla="*/ 0 h 10000"/>
                <a:gd name="connsiteX16" fmla="*/ 5479 w 9589"/>
                <a:gd name="connsiteY16" fmla="*/ 8889 h 10000"/>
                <a:gd name="connsiteX17" fmla="*/ 9589 w 9589"/>
                <a:gd name="connsiteY17" fmla="*/ 8889 h 10000"/>
                <a:gd name="connsiteX0" fmla="*/ 0 w 5714"/>
                <a:gd name="connsiteY0" fmla="*/ 8889 h 8889"/>
                <a:gd name="connsiteX1" fmla="*/ 357 w 5714"/>
                <a:gd name="connsiteY1" fmla="*/ 0 h 8889"/>
                <a:gd name="connsiteX2" fmla="*/ 714 w 5714"/>
                <a:gd name="connsiteY2" fmla="*/ 8889 h 8889"/>
                <a:gd name="connsiteX3" fmla="*/ 1070 w 5714"/>
                <a:gd name="connsiteY3" fmla="*/ 0 h 8889"/>
                <a:gd name="connsiteX4" fmla="*/ 1429 w 5714"/>
                <a:gd name="connsiteY4" fmla="*/ 8889 h 8889"/>
                <a:gd name="connsiteX5" fmla="*/ 1785 w 5714"/>
                <a:gd name="connsiteY5" fmla="*/ 0 h 8889"/>
                <a:gd name="connsiteX6" fmla="*/ 2144 w 5714"/>
                <a:gd name="connsiteY6" fmla="*/ 8889 h 8889"/>
                <a:gd name="connsiteX7" fmla="*/ 2499 w 5714"/>
                <a:gd name="connsiteY7" fmla="*/ 0 h 8889"/>
                <a:gd name="connsiteX8" fmla="*/ 2855 w 5714"/>
                <a:gd name="connsiteY8" fmla="*/ 8889 h 8889"/>
                <a:gd name="connsiteX9" fmla="*/ 3215 w 5714"/>
                <a:gd name="connsiteY9" fmla="*/ 0 h 8889"/>
                <a:gd name="connsiteX10" fmla="*/ 3571 w 5714"/>
                <a:gd name="connsiteY10" fmla="*/ 8889 h 8889"/>
                <a:gd name="connsiteX11" fmla="*/ 3930 w 5714"/>
                <a:gd name="connsiteY11" fmla="*/ 0 h 8889"/>
                <a:gd name="connsiteX12" fmla="*/ 4286 w 5714"/>
                <a:gd name="connsiteY12" fmla="*/ 8889 h 8889"/>
                <a:gd name="connsiteX13" fmla="*/ 4644 w 5714"/>
                <a:gd name="connsiteY13" fmla="*/ 0 h 8889"/>
                <a:gd name="connsiteX14" fmla="*/ 5001 w 5714"/>
                <a:gd name="connsiteY14" fmla="*/ 8889 h 8889"/>
                <a:gd name="connsiteX15" fmla="*/ 5358 w 5714"/>
                <a:gd name="connsiteY15" fmla="*/ 0 h 8889"/>
                <a:gd name="connsiteX16" fmla="*/ 5714 w 5714"/>
                <a:gd name="connsiteY16" fmla="*/ 8889 h 8889"/>
                <a:gd name="connsiteX0" fmla="*/ 0 w 9377"/>
                <a:gd name="connsiteY0" fmla="*/ 10000 h 10000"/>
                <a:gd name="connsiteX1" fmla="*/ 625 w 9377"/>
                <a:gd name="connsiteY1" fmla="*/ 0 h 10000"/>
                <a:gd name="connsiteX2" fmla="*/ 1250 w 9377"/>
                <a:gd name="connsiteY2" fmla="*/ 10000 h 10000"/>
                <a:gd name="connsiteX3" fmla="*/ 1873 w 9377"/>
                <a:gd name="connsiteY3" fmla="*/ 0 h 10000"/>
                <a:gd name="connsiteX4" fmla="*/ 2501 w 9377"/>
                <a:gd name="connsiteY4" fmla="*/ 10000 h 10000"/>
                <a:gd name="connsiteX5" fmla="*/ 3124 w 9377"/>
                <a:gd name="connsiteY5" fmla="*/ 0 h 10000"/>
                <a:gd name="connsiteX6" fmla="*/ 3752 w 9377"/>
                <a:gd name="connsiteY6" fmla="*/ 10000 h 10000"/>
                <a:gd name="connsiteX7" fmla="*/ 4373 w 9377"/>
                <a:gd name="connsiteY7" fmla="*/ 0 h 10000"/>
                <a:gd name="connsiteX8" fmla="*/ 4996 w 9377"/>
                <a:gd name="connsiteY8" fmla="*/ 10000 h 10000"/>
                <a:gd name="connsiteX9" fmla="*/ 5627 w 9377"/>
                <a:gd name="connsiteY9" fmla="*/ 0 h 10000"/>
                <a:gd name="connsiteX10" fmla="*/ 6250 w 9377"/>
                <a:gd name="connsiteY10" fmla="*/ 10000 h 10000"/>
                <a:gd name="connsiteX11" fmla="*/ 6878 w 9377"/>
                <a:gd name="connsiteY11" fmla="*/ 0 h 10000"/>
                <a:gd name="connsiteX12" fmla="*/ 7501 w 9377"/>
                <a:gd name="connsiteY12" fmla="*/ 10000 h 10000"/>
                <a:gd name="connsiteX13" fmla="*/ 8127 w 9377"/>
                <a:gd name="connsiteY13" fmla="*/ 0 h 10000"/>
                <a:gd name="connsiteX14" fmla="*/ 8752 w 9377"/>
                <a:gd name="connsiteY14" fmla="*/ 10000 h 10000"/>
                <a:gd name="connsiteX15" fmla="*/ 9377 w 9377"/>
                <a:gd name="connsiteY15" fmla="*/ 0 h 10000"/>
                <a:gd name="connsiteX0" fmla="*/ 0 w 9333"/>
                <a:gd name="connsiteY0" fmla="*/ 10000 h 10000"/>
                <a:gd name="connsiteX1" fmla="*/ 667 w 9333"/>
                <a:gd name="connsiteY1" fmla="*/ 0 h 10000"/>
                <a:gd name="connsiteX2" fmla="*/ 1333 w 9333"/>
                <a:gd name="connsiteY2" fmla="*/ 10000 h 10000"/>
                <a:gd name="connsiteX3" fmla="*/ 1997 w 9333"/>
                <a:gd name="connsiteY3" fmla="*/ 0 h 10000"/>
                <a:gd name="connsiteX4" fmla="*/ 2667 w 9333"/>
                <a:gd name="connsiteY4" fmla="*/ 10000 h 10000"/>
                <a:gd name="connsiteX5" fmla="*/ 3332 w 9333"/>
                <a:gd name="connsiteY5" fmla="*/ 0 h 10000"/>
                <a:gd name="connsiteX6" fmla="*/ 4001 w 9333"/>
                <a:gd name="connsiteY6" fmla="*/ 10000 h 10000"/>
                <a:gd name="connsiteX7" fmla="*/ 4664 w 9333"/>
                <a:gd name="connsiteY7" fmla="*/ 0 h 10000"/>
                <a:gd name="connsiteX8" fmla="*/ 5328 w 9333"/>
                <a:gd name="connsiteY8" fmla="*/ 10000 h 10000"/>
                <a:gd name="connsiteX9" fmla="*/ 6001 w 9333"/>
                <a:gd name="connsiteY9" fmla="*/ 0 h 10000"/>
                <a:gd name="connsiteX10" fmla="*/ 6665 w 9333"/>
                <a:gd name="connsiteY10" fmla="*/ 10000 h 10000"/>
                <a:gd name="connsiteX11" fmla="*/ 7335 w 9333"/>
                <a:gd name="connsiteY11" fmla="*/ 0 h 10000"/>
                <a:gd name="connsiteX12" fmla="*/ 7999 w 9333"/>
                <a:gd name="connsiteY12" fmla="*/ 10000 h 10000"/>
                <a:gd name="connsiteX13" fmla="*/ 8667 w 9333"/>
                <a:gd name="connsiteY13" fmla="*/ 0 h 10000"/>
                <a:gd name="connsiteX14" fmla="*/ 9333 w 9333"/>
                <a:gd name="connsiteY14" fmla="*/ 10000 h 10000"/>
                <a:gd name="connsiteX0" fmla="*/ 0 w 9286"/>
                <a:gd name="connsiteY0" fmla="*/ 10000 h 10000"/>
                <a:gd name="connsiteX1" fmla="*/ 715 w 9286"/>
                <a:gd name="connsiteY1" fmla="*/ 0 h 10000"/>
                <a:gd name="connsiteX2" fmla="*/ 1428 w 9286"/>
                <a:gd name="connsiteY2" fmla="*/ 10000 h 10000"/>
                <a:gd name="connsiteX3" fmla="*/ 2140 w 9286"/>
                <a:gd name="connsiteY3" fmla="*/ 0 h 10000"/>
                <a:gd name="connsiteX4" fmla="*/ 2858 w 9286"/>
                <a:gd name="connsiteY4" fmla="*/ 10000 h 10000"/>
                <a:gd name="connsiteX5" fmla="*/ 3570 w 9286"/>
                <a:gd name="connsiteY5" fmla="*/ 0 h 10000"/>
                <a:gd name="connsiteX6" fmla="*/ 4287 w 9286"/>
                <a:gd name="connsiteY6" fmla="*/ 10000 h 10000"/>
                <a:gd name="connsiteX7" fmla="*/ 4997 w 9286"/>
                <a:gd name="connsiteY7" fmla="*/ 0 h 10000"/>
                <a:gd name="connsiteX8" fmla="*/ 5709 w 9286"/>
                <a:gd name="connsiteY8" fmla="*/ 10000 h 10000"/>
                <a:gd name="connsiteX9" fmla="*/ 6430 w 9286"/>
                <a:gd name="connsiteY9" fmla="*/ 0 h 10000"/>
                <a:gd name="connsiteX10" fmla="*/ 7141 w 9286"/>
                <a:gd name="connsiteY10" fmla="*/ 10000 h 10000"/>
                <a:gd name="connsiteX11" fmla="*/ 7859 w 9286"/>
                <a:gd name="connsiteY11" fmla="*/ 0 h 10000"/>
                <a:gd name="connsiteX12" fmla="*/ 8571 w 9286"/>
                <a:gd name="connsiteY12" fmla="*/ 10000 h 10000"/>
                <a:gd name="connsiteX13" fmla="*/ 9286 w 9286"/>
                <a:gd name="connsiteY13" fmla="*/ 0 h 10000"/>
                <a:gd name="connsiteX0" fmla="*/ 0 w 9230"/>
                <a:gd name="connsiteY0" fmla="*/ 10000 h 10000"/>
                <a:gd name="connsiteX1" fmla="*/ 770 w 9230"/>
                <a:gd name="connsiteY1" fmla="*/ 0 h 10000"/>
                <a:gd name="connsiteX2" fmla="*/ 1538 w 9230"/>
                <a:gd name="connsiteY2" fmla="*/ 10000 h 10000"/>
                <a:gd name="connsiteX3" fmla="*/ 2305 w 9230"/>
                <a:gd name="connsiteY3" fmla="*/ 0 h 10000"/>
                <a:gd name="connsiteX4" fmla="*/ 3078 w 9230"/>
                <a:gd name="connsiteY4" fmla="*/ 10000 h 10000"/>
                <a:gd name="connsiteX5" fmla="*/ 3844 w 9230"/>
                <a:gd name="connsiteY5" fmla="*/ 0 h 10000"/>
                <a:gd name="connsiteX6" fmla="*/ 4617 w 9230"/>
                <a:gd name="connsiteY6" fmla="*/ 10000 h 10000"/>
                <a:gd name="connsiteX7" fmla="*/ 5381 w 9230"/>
                <a:gd name="connsiteY7" fmla="*/ 0 h 10000"/>
                <a:gd name="connsiteX8" fmla="*/ 6148 w 9230"/>
                <a:gd name="connsiteY8" fmla="*/ 10000 h 10000"/>
                <a:gd name="connsiteX9" fmla="*/ 6924 w 9230"/>
                <a:gd name="connsiteY9" fmla="*/ 0 h 10000"/>
                <a:gd name="connsiteX10" fmla="*/ 7690 w 9230"/>
                <a:gd name="connsiteY10" fmla="*/ 10000 h 10000"/>
                <a:gd name="connsiteX11" fmla="*/ 8463 w 9230"/>
                <a:gd name="connsiteY11" fmla="*/ 0 h 10000"/>
                <a:gd name="connsiteX12" fmla="*/ 9230 w 9230"/>
                <a:gd name="connsiteY12" fmla="*/ 10000 h 10000"/>
                <a:gd name="connsiteX0" fmla="*/ 0 w 9169"/>
                <a:gd name="connsiteY0" fmla="*/ 10000 h 10000"/>
                <a:gd name="connsiteX1" fmla="*/ 834 w 9169"/>
                <a:gd name="connsiteY1" fmla="*/ 0 h 10000"/>
                <a:gd name="connsiteX2" fmla="*/ 1666 w 9169"/>
                <a:gd name="connsiteY2" fmla="*/ 10000 h 10000"/>
                <a:gd name="connsiteX3" fmla="*/ 2497 w 9169"/>
                <a:gd name="connsiteY3" fmla="*/ 0 h 10000"/>
                <a:gd name="connsiteX4" fmla="*/ 3335 w 9169"/>
                <a:gd name="connsiteY4" fmla="*/ 10000 h 10000"/>
                <a:gd name="connsiteX5" fmla="*/ 4165 w 9169"/>
                <a:gd name="connsiteY5" fmla="*/ 0 h 10000"/>
                <a:gd name="connsiteX6" fmla="*/ 5002 w 9169"/>
                <a:gd name="connsiteY6" fmla="*/ 10000 h 10000"/>
                <a:gd name="connsiteX7" fmla="*/ 5830 w 9169"/>
                <a:gd name="connsiteY7" fmla="*/ 0 h 10000"/>
                <a:gd name="connsiteX8" fmla="*/ 6661 w 9169"/>
                <a:gd name="connsiteY8" fmla="*/ 10000 h 10000"/>
                <a:gd name="connsiteX9" fmla="*/ 7502 w 9169"/>
                <a:gd name="connsiteY9" fmla="*/ 0 h 10000"/>
                <a:gd name="connsiteX10" fmla="*/ 8332 w 9169"/>
                <a:gd name="connsiteY10" fmla="*/ 10000 h 10000"/>
                <a:gd name="connsiteX11" fmla="*/ 9169 w 9169"/>
                <a:gd name="connsiteY11" fmla="*/ 0 h 10000"/>
                <a:gd name="connsiteX0" fmla="*/ 0 w 9087"/>
                <a:gd name="connsiteY0" fmla="*/ 10000 h 10000"/>
                <a:gd name="connsiteX1" fmla="*/ 910 w 9087"/>
                <a:gd name="connsiteY1" fmla="*/ 0 h 10000"/>
                <a:gd name="connsiteX2" fmla="*/ 1817 w 9087"/>
                <a:gd name="connsiteY2" fmla="*/ 10000 h 10000"/>
                <a:gd name="connsiteX3" fmla="*/ 2723 w 9087"/>
                <a:gd name="connsiteY3" fmla="*/ 0 h 10000"/>
                <a:gd name="connsiteX4" fmla="*/ 3637 w 9087"/>
                <a:gd name="connsiteY4" fmla="*/ 10000 h 10000"/>
                <a:gd name="connsiteX5" fmla="*/ 4542 w 9087"/>
                <a:gd name="connsiteY5" fmla="*/ 0 h 10000"/>
                <a:gd name="connsiteX6" fmla="*/ 5455 w 9087"/>
                <a:gd name="connsiteY6" fmla="*/ 10000 h 10000"/>
                <a:gd name="connsiteX7" fmla="*/ 6358 w 9087"/>
                <a:gd name="connsiteY7" fmla="*/ 0 h 10000"/>
                <a:gd name="connsiteX8" fmla="*/ 7265 w 9087"/>
                <a:gd name="connsiteY8" fmla="*/ 10000 h 10000"/>
                <a:gd name="connsiteX9" fmla="*/ 8182 w 9087"/>
                <a:gd name="connsiteY9" fmla="*/ 0 h 10000"/>
                <a:gd name="connsiteX10" fmla="*/ 9087 w 9087"/>
                <a:gd name="connsiteY10" fmla="*/ 10000 h 10000"/>
                <a:gd name="connsiteX0" fmla="*/ 0 w 9004"/>
                <a:gd name="connsiteY0" fmla="*/ 10000 h 10000"/>
                <a:gd name="connsiteX1" fmla="*/ 1001 w 9004"/>
                <a:gd name="connsiteY1" fmla="*/ 0 h 10000"/>
                <a:gd name="connsiteX2" fmla="*/ 2000 w 9004"/>
                <a:gd name="connsiteY2" fmla="*/ 10000 h 10000"/>
                <a:gd name="connsiteX3" fmla="*/ 2997 w 9004"/>
                <a:gd name="connsiteY3" fmla="*/ 0 h 10000"/>
                <a:gd name="connsiteX4" fmla="*/ 4002 w 9004"/>
                <a:gd name="connsiteY4" fmla="*/ 10000 h 10000"/>
                <a:gd name="connsiteX5" fmla="*/ 4998 w 9004"/>
                <a:gd name="connsiteY5" fmla="*/ 0 h 10000"/>
                <a:gd name="connsiteX6" fmla="*/ 6003 w 9004"/>
                <a:gd name="connsiteY6" fmla="*/ 10000 h 10000"/>
                <a:gd name="connsiteX7" fmla="*/ 6997 w 9004"/>
                <a:gd name="connsiteY7" fmla="*/ 0 h 10000"/>
                <a:gd name="connsiteX8" fmla="*/ 7995 w 9004"/>
                <a:gd name="connsiteY8" fmla="*/ 10000 h 10000"/>
                <a:gd name="connsiteX9" fmla="*/ 9004 w 9004"/>
                <a:gd name="connsiteY9" fmla="*/ 0 h 10000"/>
                <a:gd name="connsiteX0" fmla="*/ 0 w 8879"/>
                <a:gd name="connsiteY0" fmla="*/ 10000 h 10000"/>
                <a:gd name="connsiteX1" fmla="*/ 1112 w 8879"/>
                <a:gd name="connsiteY1" fmla="*/ 0 h 10000"/>
                <a:gd name="connsiteX2" fmla="*/ 2221 w 8879"/>
                <a:gd name="connsiteY2" fmla="*/ 10000 h 10000"/>
                <a:gd name="connsiteX3" fmla="*/ 3329 w 8879"/>
                <a:gd name="connsiteY3" fmla="*/ 0 h 10000"/>
                <a:gd name="connsiteX4" fmla="*/ 4445 w 8879"/>
                <a:gd name="connsiteY4" fmla="*/ 10000 h 10000"/>
                <a:gd name="connsiteX5" fmla="*/ 5551 w 8879"/>
                <a:gd name="connsiteY5" fmla="*/ 0 h 10000"/>
                <a:gd name="connsiteX6" fmla="*/ 6667 w 8879"/>
                <a:gd name="connsiteY6" fmla="*/ 10000 h 10000"/>
                <a:gd name="connsiteX7" fmla="*/ 7771 w 8879"/>
                <a:gd name="connsiteY7" fmla="*/ 0 h 10000"/>
                <a:gd name="connsiteX8" fmla="*/ 8879 w 8879"/>
                <a:gd name="connsiteY8" fmla="*/ 10000 h 10000"/>
                <a:gd name="connsiteX0" fmla="*/ 0 w 8752"/>
                <a:gd name="connsiteY0" fmla="*/ 10000 h 10000"/>
                <a:gd name="connsiteX1" fmla="*/ 1252 w 8752"/>
                <a:gd name="connsiteY1" fmla="*/ 0 h 10000"/>
                <a:gd name="connsiteX2" fmla="*/ 2501 w 8752"/>
                <a:gd name="connsiteY2" fmla="*/ 10000 h 10000"/>
                <a:gd name="connsiteX3" fmla="*/ 3749 w 8752"/>
                <a:gd name="connsiteY3" fmla="*/ 0 h 10000"/>
                <a:gd name="connsiteX4" fmla="*/ 5006 w 8752"/>
                <a:gd name="connsiteY4" fmla="*/ 10000 h 10000"/>
                <a:gd name="connsiteX5" fmla="*/ 6252 w 8752"/>
                <a:gd name="connsiteY5" fmla="*/ 0 h 10000"/>
                <a:gd name="connsiteX6" fmla="*/ 7509 w 8752"/>
                <a:gd name="connsiteY6" fmla="*/ 10000 h 10000"/>
                <a:gd name="connsiteX7" fmla="*/ 8752 w 8752"/>
                <a:gd name="connsiteY7" fmla="*/ 0 h 10000"/>
                <a:gd name="connsiteX0" fmla="*/ 0 w 8580"/>
                <a:gd name="connsiteY0" fmla="*/ 10000 h 10000"/>
                <a:gd name="connsiteX1" fmla="*/ 1431 w 8580"/>
                <a:gd name="connsiteY1" fmla="*/ 0 h 10000"/>
                <a:gd name="connsiteX2" fmla="*/ 2858 w 8580"/>
                <a:gd name="connsiteY2" fmla="*/ 10000 h 10000"/>
                <a:gd name="connsiteX3" fmla="*/ 4284 w 8580"/>
                <a:gd name="connsiteY3" fmla="*/ 0 h 10000"/>
                <a:gd name="connsiteX4" fmla="*/ 5720 w 8580"/>
                <a:gd name="connsiteY4" fmla="*/ 10000 h 10000"/>
                <a:gd name="connsiteX5" fmla="*/ 7144 w 8580"/>
                <a:gd name="connsiteY5" fmla="*/ 0 h 10000"/>
                <a:gd name="connsiteX6" fmla="*/ 8580 w 8580"/>
                <a:gd name="connsiteY6" fmla="*/ 10000 h 10000"/>
                <a:gd name="connsiteX0" fmla="*/ 0 w 10829"/>
                <a:gd name="connsiteY0" fmla="*/ 10022 h 10022"/>
                <a:gd name="connsiteX1" fmla="*/ 1668 w 10829"/>
                <a:gd name="connsiteY1" fmla="*/ 22 h 10022"/>
                <a:gd name="connsiteX2" fmla="*/ 3331 w 10829"/>
                <a:gd name="connsiteY2" fmla="*/ 10022 h 10022"/>
                <a:gd name="connsiteX3" fmla="*/ 4993 w 10829"/>
                <a:gd name="connsiteY3" fmla="*/ 22 h 10022"/>
                <a:gd name="connsiteX4" fmla="*/ 6667 w 10829"/>
                <a:gd name="connsiteY4" fmla="*/ 10022 h 10022"/>
                <a:gd name="connsiteX5" fmla="*/ 8326 w 10829"/>
                <a:gd name="connsiteY5" fmla="*/ 22 h 10022"/>
                <a:gd name="connsiteX6" fmla="*/ 10829 w 10829"/>
                <a:gd name="connsiteY6" fmla="*/ 7103 h 10022"/>
                <a:gd name="connsiteX0" fmla="*/ 0 w 10829"/>
                <a:gd name="connsiteY0" fmla="*/ 10054 h 10054"/>
                <a:gd name="connsiteX1" fmla="*/ 1668 w 10829"/>
                <a:gd name="connsiteY1" fmla="*/ 54 h 10054"/>
                <a:gd name="connsiteX2" fmla="*/ 3331 w 10829"/>
                <a:gd name="connsiteY2" fmla="*/ 10054 h 10054"/>
                <a:gd name="connsiteX3" fmla="*/ 4993 w 10829"/>
                <a:gd name="connsiteY3" fmla="*/ 54 h 10054"/>
                <a:gd name="connsiteX4" fmla="*/ 6667 w 10829"/>
                <a:gd name="connsiteY4" fmla="*/ 10054 h 10054"/>
                <a:gd name="connsiteX5" fmla="*/ 8326 w 10829"/>
                <a:gd name="connsiteY5" fmla="*/ 54 h 10054"/>
                <a:gd name="connsiteX6" fmla="*/ 9677 w 10829"/>
                <a:gd name="connsiteY6" fmla="*/ 6083 h 10054"/>
                <a:gd name="connsiteX7" fmla="*/ 10829 w 10829"/>
                <a:gd name="connsiteY7" fmla="*/ 7135 h 10054"/>
                <a:gd name="connsiteX0" fmla="*/ 0 w 11055"/>
                <a:gd name="connsiteY0" fmla="*/ 10054 h 10054"/>
                <a:gd name="connsiteX1" fmla="*/ 1668 w 11055"/>
                <a:gd name="connsiteY1" fmla="*/ 54 h 10054"/>
                <a:gd name="connsiteX2" fmla="*/ 3331 w 11055"/>
                <a:gd name="connsiteY2" fmla="*/ 10054 h 10054"/>
                <a:gd name="connsiteX3" fmla="*/ 4993 w 11055"/>
                <a:gd name="connsiteY3" fmla="*/ 54 h 10054"/>
                <a:gd name="connsiteX4" fmla="*/ 6667 w 11055"/>
                <a:gd name="connsiteY4" fmla="*/ 10054 h 10054"/>
                <a:gd name="connsiteX5" fmla="*/ 8326 w 11055"/>
                <a:gd name="connsiteY5" fmla="*/ 54 h 10054"/>
                <a:gd name="connsiteX6" fmla="*/ 9677 w 11055"/>
                <a:gd name="connsiteY6" fmla="*/ 6083 h 10054"/>
                <a:gd name="connsiteX7" fmla="*/ 11055 w 11055"/>
                <a:gd name="connsiteY7" fmla="*/ 6892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5" h="10054">
                  <a:moveTo>
                    <a:pt x="0" y="10054"/>
                  </a:moveTo>
                  <a:cubicBezTo>
                    <a:pt x="551" y="4999"/>
                    <a:pt x="1113" y="54"/>
                    <a:pt x="1668" y="54"/>
                  </a:cubicBezTo>
                  <a:cubicBezTo>
                    <a:pt x="2207" y="54"/>
                    <a:pt x="2784" y="10054"/>
                    <a:pt x="3331" y="10054"/>
                  </a:cubicBezTo>
                  <a:cubicBezTo>
                    <a:pt x="3882" y="10054"/>
                    <a:pt x="4446" y="54"/>
                    <a:pt x="4993" y="54"/>
                  </a:cubicBezTo>
                  <a:cubicBezTo>
                    <a:pt x="5540" y="54"/>
                    <a:pt x="6124" y="10054"/>
                    <a:pt x="6667" y="10054"/>
                  </a:cubicBezTo>
                  <a:cubicBezTo>
                    <a:pt x="7226" y="10054"/>
                    <a:pt x="7824" y="716"/>
                    <a:pt x="8326" y="54"/>
                  </a:cubicBezTo>
                  <a:cubicBezTo>
                    <a:pt x="8828" y="-608"/>
                    <a:pt x="9260" y="4903"/>
                    <a:pt x="9677" y="6083"/>
                  </a:cubicBezTo>
                  <a:cubicBezTo>
                    <a:pt x="10094" y="7263"/>
                    <a:pt x="10863" y="6433"/>
                    <a:pt x="11055" y="6892"/>
                  </a:cubicBezTo>
                </a:path>
              </a:pathLst>
            </a:custGeom>
            <a:noFill/>
            <a:ln w="25400">
              <a:solidFill>
                <a:srgbClr val="0070C0"/>
              </a:solidFill>
              <a:round/>
              <a:headEnd type="non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dirty="0"/>
            </a:p>
          </p:txBody>
        </p:sp>
        <p:sp>
          <p:nvSpPr>
            <p:cNvPr id="37" name="Freeform 487"/>
            <p:cNvSpPr>
              <a:spLocks/>
            </p:cNvSpPr>
            <p:nvPr/>
          </p:nvSpPr>
          <p:spPr bwMode="auto">
            <a:xfrm>
              <a:off x="2936056" y="3339050"/>
              <a:ext cx="1414851" cy="450794"/>
            </a:xfrm>
            <a:custGeom>
              <a:avLst/>
              <a:gdLst>
                <a:gd name="T0" fmla="*/ 0 w 5806"/>
                <a:gd name="T1" fmla="*/ 91 h 91"/>
                <a:gd name="T2" fmla="*/ 181 w 5806"/>
                <a:gd name="T3" fmla="*/ 0 h 91"/>
                <a:gd name="T4" fmla="*/ 363 w 5806"/>
                <a:gd name="T5" fmla="*/ 91 h 91"/>
                <a:gd name="T6" fmla="*/ 544 w 5806"/>
                <a:gd name="T7" fmla="*/ 0 h 91"/>
                <a:gd name="T8" fmla="*/ 726 w 5806"/>
                <a:gd name="T9" fmla="*/ 91 h 91"/>
                <a:gd name="T10" fmla="*/ 907 w 5806"/>
                <a:gd name="T11" fmla="*/ 0 h 91"/>
                <a:gd name="T12" fmla="*/ 1089 w 5806"/>
                <a:gd name="T13" fmla="*/ 91 h 91"/>
                <a:gd name="T14" fmla="*/ 1270 w 5806"/>
                <a:gd name="T15" fmla="*/ 0 h 91"/>
                <a:gd name="T16" fmla="*/ 1451 w 5806"/>
                <a:gd name="T17" fmla="*/ 91 h 91"/>
                <a:gd name="T18" fmla="*/ 1633 w 5806"/>
                <a:gd name="T19" fmla="*/ 0 h 91"/>
                <a:gd name="T20" fmla="*/ 1814 w 5806"/>
                <a:gd name="T21" fmla="*/ 91 h 91"/>
                <a:gd name="T22" fmla="*/ 1996 w 5806"/>
                <a:gd name="T23" fmla="*/ 0 h 91"/>
                <a:gd name="T24" fmla="*/ 2177 w 5806"/>
                <a:gd name="T25" fmla="*/ 91 h 91"/>
                <a:gd name="T26" fmla="*/ 2359 w 5806"/>
                <a:gd name="T27" fmla="*/ 0 h 91"/>
                <a:gd name="T28" fmla="*/ 2540 w 5806"/>
                <a:gd name="T29" fmla="*/ 91 h 91"/>
                <a:gd name="T30" fmla="*/ 2722 w 5806"/>
                <a:gd name="T31" fmla="*/ 0 h 91"/>
                <a:gd name="T32" fmla="*/ 2903 w 5806"/>
                <a:gd name="T33" fmla="*/ 91 h 91"/>
                <a:gd name="T34" fmla="*/ 3084 w 5806"/>
                <a:gd name="T35" fmla="*/ 0 h 91"/>
                <a:gd name="T36" fmla="*/ 3266 w 5806"/>
                <a:gd name="T37" fmla="*/ 91 h 91"/>
                <a:gd name="T38" fmla="*/ 3447 w 5806"/>
                <a:gd name="T39" fmla="*/ 0 h 91"/>
                <a:gd name="T40" fmla="*/ 3629 w 5806"/>
                <a:gd name="T41" fmla="*/ 91 h 91"/>
                <a:gd name="T42" fmla="*/ 3810 w 5806"/>
                <a:gd name="T43" fmla="*/ 0 h 91"/>
                <a:gd name="T44" fmla="*/ 3992 w 5806"/>
                <a:gd name="T45" fmla="*/ 91 h 91"/>
                <a:gd name="T46" fmla="*/ 4173 w 5806"/>
                <a:gd name="T47" fmla="*/ 0 h 91"/>
                <a:gd name="T48" fmla="*/ 4355 w 5806"/>
                <a:gd name="T49" fmla="*/ 91 h 91"/>
                <a:gd name="T50" fmla="*/ 4536 w 5806"/>
                <a:gd name="T51" fmla="*/ 0 h 91"/>
                <a:gd name="T52" fmla="*/ 4717 w 5806"/>
                <a:gd name="T53" fmla="*/ 91 h 91"/>
                <a:gd name="T54" fmla="*/ 4899 w 5806"/>
                <a:gd name="T55" fmla="*/ 0 h 91"/>
                <a:gd name="T56" fmla="*/ 5080 w 5806"/>
                <a:gd name="T57" fmla="*/ 91 h 91"/>
                <a:gd name="T58" fmla="*/ 5262 w 5806"/>
                <a:gd name="T59" fmla="*/ 0 h 91"/>
                <a:gd name="T60" fmla="*/ 5443 w 5806"/>
                <a:gd name="T61" fmla="*/ 91 h 91"/>
                <a:gd name="T62" fmla="*/ 5625 w 5806"/>
                <a:gd name="T63" fmla="*/ 0 h 91"/>
                <a:gd name="T64" fmla="*/ 5806 w 5806"/>
                <a:gd name="T65" fmla="*/ 91 h 91"/>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5625 w 10000"/>
                <a:gd name="connsiteY17" fmla="*/ 10000 h 11250"/>
                <a:gd name="connsiteX18" fmla="*/ 5937 w 10000"/>
                <a:gd name="connsiteY18" fmla="*/ 0 h 11250"/>
                <a:gd name="connsiteX19" fmla="*/ 6250 w 10000"/>
                <a:gd name="connsiteY19" fmla="*/ 10000 h 11250"/>
                <a:gd name="connsiteX20" fmla="*/ 6562 w 10000"/>
                <a:gd name="connsiteY20" fmla="*/ 0 h 11250"/>
                <a:gd name="connsiteX21" fmla="*/ 6876 w 10000"/>
                <a:gd name="connsiteY21" fmla="*/ 10000 h 11250"/>
                <a:gd name="connsiteX22" fmla="*/ 7187 w 10000"/>
                <a:gd name="connsiteY22" fmla="*/ 0 h 11250"/>
                <a:gd name="connsiteX23" fmla="*/ 7501 w 10000"/>
                <a:gd name="connsiteY23" fmla="*/ 10000 h 11250"/>
                <a:gd name="connsiteX24" fmla="*/ 7813 w 10000"/>
                <a:gd name="connsiteY24" fmla="*/ 0 h 11250"/>
                <a:gd name="connsiteX25" fmla="*/ 8124 w 10000"/>
                <a:gd name="connsiteY25" fmla="*/ 10000 h 11250"/>
                <a:gd name="connsiteX26" fmla="*/ 8438 w 10000"/>
                <a:gd name="connsiteY26" fmla="*/ 0 h 11250"/>
                <a:gd name="connsiteX27" fmla="*/ 8750 w 10000"/>
                <a:gd name="connsiteY27" fmla="*/ 10000 h 11250"/>
                <a:gd name="connsiteX28" fmla="*/ 9063 w 10000"/>
                <a:gd name="connsiteY28" fmla="*/ 0 h 11250"/>
                <a:gd name="connsiteX29" fmla="*/ 9375 w 10000"/>
                <a:gd name="connsiteY29" fmla="*/ 10000 h 11250"/>
                <a:gd name="connsiteX30" fmla="*/ 9688 w 10000"/>
                <a:gd name="connsiteY30" fmla="*/ 0 h 11250"/>
                <a:gd name="connsiteX31" fmla="*/ 10000 w 10000"/>
                <a:gd name="connsiteY31"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5937 w 10000"/>
                <a:gd name="connsiteY17" fmla="*/ 0 h 10000"/>
                <a:gd name="connsiteX18" fmla="*/ 6250 w 10000"/>
                <a:gd name="connsiteY18" fmla="*/ 10000 h 10000"/>
                <a:gd name="connsiteX19" fmla="*/ 6562 w 10000"/>
                <a:gd name="connsiteY19" fmla="*/ 0 h 10000"/>
                <a:gd name="connsiteX20" fmla="*/ 6876 w 10000"/>
                <a:gd name="connsiteY20" fmla="*/ 10000 h 10000"/>
                <a:gd name="connsiteX21" fmla="*/ 7187 w 10000"/>
                <a:gd name="connsiteY21" fmla="*/ 0 h 10000"/>
                <a:gd name="connsiteX22" fmla="*/ 7501 w 10000"/>
                <a:gd name="connsiteY22" fmla="*/ 10000 h 10000"/>
                <a:gd name="connsiteX23" fmla="*/ 7813 w 10000"/>
                <a:gd name="connsiteY23" fmla="*/ 0 h 10000"/>
                <a:gd name="connsiteX24" fmla="*/ 8124 w 10000"/>
                <a:gd name="connsiteY24" fmla="*/ 10000 h 10000"/>
                <a:gd name="connsiteX25" fmla="*/ 8438 w 10000"/>
                <a:gd name="connsiteY25" fmla="*/ 0 h 10000"/>
                <a:gd name="connsiteX26" fmla="*/ 8750 w 10000"/>
                <a:gd name="connsiteY26" fmla="*/ 10000 h 10000"/>
                <a:gd name="connsiteX27" fmla="*/ 9063 w 10000"/>
                <a:gd name="connsiteY27" fmla="*/ 0 h 10000"/>
                <a:gd name="connsiteX28" fmla="*/ 9375 w 10000"/>
                <a:gd name="connsiteY28" fmla="*/ 10000 h 10000"/>
                <a:gd name="connsiteX29" fmla="*/ 9688 w 10000"/>
                <a:gd name="connsiteY29" fmla="*/ 0 h 10000"/>
                <a:gd name="connsiteX30" fmla="*/ 10000 w 10000"/>
                <a:gd name="connsiteY30"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250 w 10000"/>
                <a:gd name="connsiteY17" fmla="*/ 10000 h 11250"/>
                <a:gd name="connsiteX18" fmla="*/ 6562 w 10000"/>
                <a:gd name="connsiteY18" fmla="*/ 0 h 11250"/>
                <a:gd name="connsiteX19" fmla="*/ 6876 w 10000"/>
                <a:gd name="connsiteY19" fmla="*/ 10000 h 11250"/>
                <a:gd name="connsiteX20" fmla="*/ 7187 w 10000"/>
                <a:gd name="connsiteY20" fmla="*/ 0 h 11250"/>
                <a:gd name="connsiteX21" fmla="*/ 7501 w 10000"/>
                <a:gd name="connsiteY21" fmla="*/ 10000 h 11250"/>
                <a:gd name="connsiteX22" fmla="*/ 7813 w 10000"/>
                <a:gd name="connsiteY22" fmla="*/ 0 h 11250"/>
                <a:gd name="connsiteX23" fmla="*/ 8124 w 10000"/>
                <a:gd name="connsiteY23" fmla="*/ 10000 h 11250"/>
                <a:gd name="connsiteX24" fmla="*/ 8438 w 10000"/>
                <a:gd name="connsiteY24" fmla="*/ 0 h 11250"/>
                <a:gd name="connsiteX25" fmla="*/ 8750 w 10000"/>
                <a:gd name="connsiteY25" fmla="*/ 10000 h 11250"/>
                <a:gd name="connsiteX26" fmla="*/ 9063 w 10000"/>
                <a:gd name="connsiteY26" fmla="*/ 0 h 11250"/>
                <a:gd name="connsiteX27" fmla="*/ 9375 w 10000"/>
                <a:gd name="connsiteY27" fmla="*/ 10000 h 11250"/>
                <a:gd name="connsiteX28" fmla="*/ 9688 w 10000"/>
                <a:gd name="connsiteY28" fmla="*/ 0 h 11250"/>
                <a:gd name="connsiteX29" fmla="*/ 10000 w 10000"/>
                <a:gd name="connsiteY29"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6562 w 10000"/>
                <a:gd name="connsiteY17" fmla="*/ 0 h 10000"/>
                <a:gd name="connsiteX18" fmla="*/ 6876 w 10000"/>
                <a:gd name="connsiteY18" fmla="*/ 10000 h 10000"/>
                <a:gd name="connsiteX19" fmla="*/ 7187 w 10000"/>
                <a:gd name="connsiteY19" fmla="*/ 0 h 10000"/>
                <a:gd name="connsiteX20" fmla="*/ 7501 w 10000"/>
                <a:gd name="connsiteY20" fmla="*/ 10000 h 10000"/>
                <a:gd name="connsiteX21" fmla="*/ 7813 w 10000"/>
                <a:gd name="connsiteY21" fmla="*/ 0 h 10000"/>
                <a:gd name="connsiteX22" fmla="*/ 8124 w 10000"/>
                <a:gd name="connsiteY22" fmla="*/ 10000 h 10000"/>
                <a:gd name="connsiteX23" fmla="*/ 8438 w 10000"/>
                <a:gd name="connsiteY23" fmla="*/ 0 h 10000"/>
                <a:gd name="connsiteX24" fmla="*/ 8750 w 10000"/>
                <a:gd name="connsiteY24" fmla="*/ 10000 h 10000"/>
                <a:gd name="connsiteX25" fmla="*/ 9063 w 10000"/>
                <a:gd name="connsiteY25" fmla="*/ 0 h 10000"/>
                <a:gd name="connsiteX26" fmla="*/ 9375 w 10000"/>
                <a:gd name="connsiteY26" fmla="*/ 10000 h 10000"/>
                <a:gd name="connsiteX27" fmla="*/ 9688 w 10000"/>
                <a:gd name="connsiteY27" fmla="*/ 0 h 10000"/>
                <a:gd name="connsiteX28" fmla="*/ 10000 w 10000"/>
                <a:gd name="connsiteY28"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876 w 10000"/>
                <a:gd name="connsiteY17" fmla="*/ 10000 h 11250"/>
                <a:gd name="connsiteX18" fmla="*/ 7187 w 10000"/>
                <a:gd name="connsiteY18" fmla="*/ 0 h 11250"/>
                <a:gd name="connsiteX19" fmla="*/ 7501 w 10000"/>
                <a:gd name="connsiteY19" fmla="*/ 10000 h 11250"/>
                <a:gd name="connsiteX20" fmla="*/ 7813 w 10000"/>
                <a:gd name="connsiteY20" fmla="*/ 0 h 11250"/>
                <a:gd name="connsiteX21" fmla="*/ 8124 w 10000"/>
                <a:gd name="connsiteY21" fmla="*/ 10000 h 11250"/>
                <a:gd name="connsiteX22" fmla="*/ 8438 w 10000"/>
                <a:gd name="connsiteY22" fmla="*/ 0 h 11250"/>
                <a:gd name="connsiteX23" fmla="*/ 8750 w 10000"/>
                <a:gd name="connsiteY23" fmla="*/ 10000 h 11250"/>
                <a:gd name="connsiteX24" fmla="*/ 9063 w 10000"/>
                <a:gd name="connsiteY24" fmla="*/ 0 h 11250"/>
                <a:gd name="connsiteX25" fmla="*/ 9375 w 10000"/>
                <a:gd name="connsiteY25" fmla="*/ 10000 h 11250"/>
                <a:gd name="connsiteX26" fmla="*/ 9688 w 10000"/>
                <a:gd name="connsiteY26" fmla="*/ 0 h 11250"/>
                <a:gd name="connsiteX27" fmla="*/ 10000 w 10000"/>
                <a:gd name="connsiteY27"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187 w 10000"/>
                <a:gd name="connsiteY17" fmla="*/ 0 h 10000"/>
                <a:gd name="connsiteX18" fmla="*/ 7501 w 10000"/>
                <a:gd name="connsiteY18" fmla="*/ 10000 h 10000"/>
                <a:gd name="connsiteX19" fmla="*/ 7813 w 10000"/>
                <a:gd name="connsiteY19" fmla="*/ 0 h 10000"/>
                <a:gd name="connsiteX20" fmla="*/ 8124 w 10000"/>
                <a:gd name="connsiteY20" fmla="*/ 10000 h 10000"/>
                <a:gd name="connsiteX21" fmla="*/ 8438 w 10000"/>
                <a:gd name="connsiteY21" fmla="*/ 0 h 10000"/>
                <a:gd name="connsiteX22" fmla="*/ 8750 w 10000"/>
                <a:gd name="connsiteY22" fmla="*/ 10000 h 10000"/>
                <a:gd name="connsiteX23" fmla="*/ 9063 w 10000"/>
                <a:gd name="connsiteY23" fmla="*/ 0 h 10000"/>
                <a:gd name="connsiteX24" fmla="*/ 9375 w 10000"/>
                <a:gd name="connsiteY24" fmla="*/ 10000 h 10000"/>
                <a:gd name="connsiteX25" fmla="*/ 9688 w 10000"/>
                <a:gd name="connsiteY25" fmla="*/ 0 h 10000"/>
                <a:gd name="connsiteX26" fmla="*/ 10000 w 10000"/>
                <a:gd name="connsiteY26"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7501 w 10000"/>
                <a:gd name="connsiteY17" fmla="*/ 10000 h 11250"/>
                <a:gd name="connsiteX18" fmla="*/ 7813 w 10000"/>
                <a:gd name="connsiteY18" fmla="*/ 0 h 11250"/>
                <a:gd name="connsiteX19" fmla="*/ 8124 w 10000"/>
                <a:gd name="connsiteY19" fmla="*/ 10000 h 11250"/>
                <a:gd name="connsiteX20" fmla="*/ 8438 w 10000"/>
                <a:gd name="connsiteY20" fmla="*/ 0 h 11250"/>
                <a:gd name="connsiteX21" fmla="*/ 8750 w 10000"/>
                <a:gd name="connsiteY21" fmla="*/ 10000 h 11250"/>
                <a:gd name="connsiteX22" fmla="*/ 9063 w 10000"/>
                <a:gd name="connsiteY22" fmla="*/ 0 h 11250"/>
                <a:gd name="connsiteX23" fmla="*/ 9375 w 10000"/>
                <a:gd name="connsiteY23" fmla="*/ 10000 h 11250"/>
                <a:gd name="connsiteX24" fmla="*/ 9688 w 10000"/>
                <a:gd name="connsiteY24" fmla="*/ 0 h 11250"/>
                <a:gd name="connsiteX25" fmla="*/ 10000 w 10000"/>
                <a:gd name="connsiteY25"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813 w 10000"/>
                <a:gd name="connsiteY17" fmla="*/ 0 h 10000"/>
                <a:gd name="connsiteX18" fmla="*/ 8124 w 10000"/>
                <a:gd name="connsiteY18" fmla="*/ 10000 h 10000"/>
                <a:gd name="connsiteX19" fmla="*/ 8438 w 10000"/>
                <a:gd name="connsiteY19" fmla="*/ 0 h 10000"/>
                <a:gd name="connsiteX20" fmla="*/ 8750 w 10000"/>
                <a:gd name="connsiteY20" fmla="*/ 10000 h 10000"/>
                <a:gd name="connsiteX21" fmla="*/ 9063 w 10000"/>
                <a:gd name="connsiteY21" fmla="*/ 0 h 10000"/>
                <a:gd name="connsiteX22" fmla="*/ 9375 w 10000"/>
                <a:gd name="connsiteY22" fmla="*/ 10000 h 10000"/>
                <a:gd name="connsiteX23" fmla="*/ 9688 w 10000"/>
                <a:gd name="connsiteY23" fmla="*/ 0 h 10000"/>
                <a:gd name="connsiteX24" fmla="*/ 10000 w 10000"/>
                <a:gd name="connsiteY24" fmla="*/ 10000 h 10000"/>
                <a:gd name="connsiteX0" fmla="*/ 0 w 10000"/>
                <a:gd name="connsiteY0" fmla="*/ 11279 h 11279"/>
                <a:gd name="connsiteX1" fmla="*/ 312 w 10000"/>
                <a:gd name="connsiteY1" fmla="*/ 1279 h 11279"/>
                <a:gd name="connsiteX2" fmla="*/ 625 w 10000"/>
                <a:gd name="connsiteY2" fmla="*/ 11279 h 11279"/>
                <a:gd name="connsiteX3" fmla="*/ 937 w 10000"/>
                <a:gd name="connsiteY3" fmla="*/ 1279 h 11279"/>
                <a:gd name="connsiteX4" fmla="*/ 1250 w 10000"/>
                <a:gd name="connsiteY4" fmla="*/ 11279 h 11279"/>
                <a:gd name="connsiteX5" fmla="*/ 1562 w 10000"/>
                <a:gd name="connsiteY5" fmla="*/ 1279 h 11279"/>
                <a:gd name="connsiteX6" fmla="*/ 1876 w 10000"/>
                <a:gd name="connsiteY6" fmla="*/ 11279 h 11279"/>
                <a:gd name="connsiteX7" fmla="*/ 2187 w 10000"/>
                <a:gd name="connsiteY7" fmla="*/ 1279 h 11279"/>
                <a:gd name="connsiteX8" fmla="*/ 2499 w 10000"/>
                <a:gd name="connsiteY8" fmla="*/ 11279 h 11279"/>
                <a:gd name="connsiteX9" fmla="*/ 2813 w 10000"/>
                <a:gd name="connsiteY9" fmla="*/ 1279 h 11279"/>
                <a:gd name="connsiteX10" fmla="*/ 3124 w 10000"/>
                <a:gd name="connsiteY10" fmla="*/ 11279 h 11279"/>
                <a:gd name="connsiteX11" fmla="*/ 3438 w 10000"/>
                <a:gd name="connsiteY11" fmla="*/ 1279 h 11279"/>
                <a:gd name="connsiteX12" fmla="*/ 3750 w 10000"/>
                <a:gd name="connsiteY12" fmla="*/ 11279 h 11279"/>
                <a:gd name="connsiteX13" fmla="*/ 4063 w 10000"/>
                <a:gd name="connsiteY13" fmla="*/ 1279 h 11279"/>
                <a:gd name="connsiteX14" fmla="*/ 4375 w 10000"/>
                <a:gd name="connsiteY14" fmla="*/ 11279 h 11279"/>
                <a:gd name="connsiteX15" fmla="*/ 4688 w 10000"/>
                <a:gd name="connsiteY15" fmla="*/ 1279 h 11279"/>
                <a:gd name="connsiteX16" fmla="*/ 5000 w 10000"/>
                <a:gd name="connsiteY16" fmla="*/ 11279 h 11279"/>
                <a:gd name="connsiteX17" fmla="*/ 7813 w 10000"/>
                <a:gd name="connsiteY17" fmla="*/ 1279 h 11279"/>
                <a:gd name="connsiteX18" fmla="*/ 7740 w 10000"/>
                <a:gd name="connsiteY18" fmla="*/ 1227 h 11279"/>
                <a:gd name="connsiteX19" fmla="*/ 8124 w 10000"/>
                <a:gd name="connsiteY19" fmla="*/ 11279 h 11279"/>
                <a:gd name="connsiteX20" fmla="*/ 8438 w 10000"/>
                <a:gd name="connsiteY20" fmla="*/ 1279 h 11279"/>
                <a:gd name="connsiteX21" fmla="*/ 8750 w 10000"/>
                <a:gd name="connsiteY21" fmla="*/ 11279 h 11279"/>
                <a:gd name="connsiteX22" fmla="*/ 9063 w 10000"/>
                <a:gd name="connsiteY22" fmla="*/ 1279 h 11279"/>
                <a:gd name="connsiteX23" fmla="*/ 9375 w 10000"/>
                <a:gd name="connsiteY23" fmla="*/ 11279 h 11279"/>
                <a:gd name="connsiteX24" fmla="*/ 9688 w 10000"/>
                <a:gd name="connsiteY24" fmla="*/ 1279 h 11279"/>
                <a:gd name="connsiteX25" fmla="*/ 10000 w 10000"/>
                <a:gd name="connsiteY25" fmla="*/ 11279 h 11279"/>
                <a:gd name="connsiteX0" fmla="*/ 0 w 10000"/>
                <a:gd name="connsiteY0" fmla="*/ 10759 h 10759"/>
                <a:gd name="connsiteX1" fmla="*/ 312 w 10000"/>
                <a:gd name="connsiteY1" fmla="*/ 759 h 10759"/>
                <a:gd name="connsiteX2" fmla="*/ 625 w 10000"/>
                <a:gd name="connsiteY2" fmla="*/ 10759 h 10759"/>
                <a:gd name="connsiteX3" fmla="*/ 937 w 10000"/>
                <a:gd name="connsiteY3" fmla="*/ 759 h 10759"/>
                <a:gd name="connsiteX4" fmla="*/ 1250 w 10000"/>
                <a:gd name="connsiteY4" fmla="*/ 10759 h 10759"/>
                <a:gd name="connsiteX5" fmla="*/ 1562 w 10000"/>
                <a:gd name="connsiteY5" fmla="*/ 759 h 10759"/>
                <a:gd name="connsiteX6" fmla="*/ 1876 w 10000"/>
                <a:gd name="connsiteY6" fmla="*/ 10759 h 10759"/>
                <a:gd name="connsiteX7" fmla="*/ 2187 w 10000"/>
                <a:gd name="connsiteY7" fmla="*/ 759 h 10759"/>
                <a:gd name="connsiteX8" fmla="*/ 2499 w 10000"/>
                <a:gd name="connsiteY8" fmla="*/ 10759 h 10759"/>
                <a:gd name="connsiteX9" fmla="*/ 2813 w 10000"/>
                <a:gd name="connsiteY9" fmla="*/ 759 h 10759"/>
                <a:gd name="connsiteX10" fmla="*/ 3124 w 10000"/>
                <a:gd name="connsiteY10" fmla="*/ 10759 h 10759"/>
                <a:gd name="connsiteX11" fmla="*/ 3438 w 10000"/>
                <a:gd name="connsiteY11" fmla="*/ 759 h 10759"/>
                <a:gd name="connsiteX12" fmla="*/ 3750 w 10000"/>
                <a:gd name="connsiteY12" fmla="*/ 10759 h 10759"/>
                <a:gd name="connsiteX13" fmla="*/ 4063 w 10000"/>
                <a:gd name="connsiteY13" fmla="*/ 759 h 10759"/>
                <a:gd name="connsiteX14" fmla="*/ 4375 w 10000"/>
                <a:gd name="connsiteY14" fmla="*/ 10759 h 10759"/>
                <a:gd name="connsiteX15" fmla="*/ 4688 w 10000"/>
                <a:gd name="connsiteY15" fmla="*/ 759 h 10759"/>
                <a:gd name="connsiteX16" fmla="*/ 5000 w 10000"/>
                <a:gd name="connsiteY16" fmla="*/ 10759 h 10759"/>
                <a:gd name="connsiteX17" fmla="*/ 7813 w 10000"/>
                <a:gd name="connsiteY17" fmla="*/ 759 h 10759"/>
                <a:gd name="connsiteX18" fmla="*/ 7740 w 10000"/>
                <a:gd name="connsiteY18" fmla="*/ 707 h 10759"/>
                <a:gd name="connsiteX19" fmla="*/ 8438 w 10000"/>
                <a:gd name="connsiteY19" fmla="*/ 759 h 10759"/>
                <a:gd name="connsiteX20" fmla="*/ 8750 w 10000"/>
                <a:gd name="connsiteY20" fmla="*/ 10759 h 10759"/>
                <a:gd name="connsiteX21" fmla="*/ 9063 w 10000"/>
                <a:gd name="connsiteY21" fmla="*/ 759 h 10759"/>
                <a:gd name="connsiteX22" fmla="*/ 9375 w 10000"/>
                <a:gd name="connsiteY22" fmla="*/ 10759 h 10759"/>
                <a:gd name="connsiteX23" fmla="*/ 9688 w 10000"/>
                <a:gd name="connsiteY23" fmla="*/ 759 h 10759"/>
                <a:gd name="connsiteX24" fmla="*/ 10000 w 10000"/>
                <a:gd name="connsiteY24" fmla="*/ 10759 h 10759"/>
                <a:gd name="connsiteX0" fmla="*/ 0 w 10000"/>
                <a:gd name="connsiteY0" fmla="*/ 11250 h 11250"/>
                <a:gd name="connsiteX1" fmla="*/ 312 w 10000"/>
                <a:gd name="connsiteY1" fmla="*/ 1250 h 11250"/>
                <a:gd name="connsiteX2" fmla="*/ 625 w 10000"/>
                <a:gd name="connsiteY2" fmla="*/ 11250 h 11250"/>
                <a:gd name="connsiteX3" fmla="*/ 937 w 10000"/>
                <a:gd name="connsiteY3" fmla="*/ 1250 h 11250"/>
                <a:gd name="connsiteX4" fmla="*/ 1250 w 10000"/>
                <a:gd name="connsiteY4" fmla="*/ 11250 h 11250"/>
                <a:gd name="connsiteX5" fmla="*/ 1562 w 10000"/>
                <a:gd name="connsiteY5" fmla="*/ 1250 h 11250"/>
                <a:gd name="connsiteX6" fmla="*/ 1876 w 10000"/>
                <a:gd name="connsiteY6" fmla="*/ 11250 h 11250"/>
                <a:gd name="connsiteX7" fmla="*/ 2187 w 10000"/>
                <a:gd name="connsiteY7" fmla="*/ 1250 h 11250"/>
                <a:gd name="connsiteX8" fmla="*/ 2499 w 10000"/>
                <a:gd name="connsiteY8" fmla="*/ 11250 h 11250"/>
                <a:gd name="connsiteX9" fmla="*/ 2813 w 10000"/>
                <a:gd name="connsiteY9" fmla="*/ 1250 h 11250"/>
                <a:gd name="connsiteX10" fmla="*/ 3124 w 10000"/>
                <a:gd name="connsiteY10" fmla="*/ 11250 h 11250"/>
                <a:gd name="connsiteX11" fmla="*/ 3438 w 10000"/>
                <a:gd name="connsiteY11" fmla="*/ 1250 h 11250"/>
                <a:gd name="connsiteX12" fmla="*/ 3750 w 10000"/>
                <a:gd name="connsiteY12" fmla="*/ 11250 h 11250"/>
                <a:gd name="connsiteX13" fmla="*/ 4063 w 10000"/>
                <a:gd name="connsiteY13" fmla="*/ 1250 h 11250"/>
                <a:gd name="connsiteX14" fmla="*/ 4375 w 10000"/>
                <a:gd name="connsiteY14" fmla="*/ 11250 h 11250"/>
                <a:gd name="connsiteX15" fmla="*/ 4688 w 10000"/>
                <a:gd name="connsiteY15" fmla="*/ 1250 h 11250"/>
                <a:gd name="connsiteX16" fmla="*/ 5000 w 10000"/>
                <a:gd name="connsiteY16" fmla="*/ 11250 h 11250"/>
                <a:gd name="connsiteX17" fmla="*/ 7813 w 10000"/>
                <a:gd name="connsiteY17" fmla="*/ 1250 h 11250"/>
                <a:gd name="connsiteX18" fmla="*/ 8438 w 10000"/>
                <a:gd name="connsiteY18" fmla="*/ 1250 h 11250"/>
                <a:gd name="connsiteX19" fmla="*/ 8750 w 10000"/>
                <a:gd name="connsiteY19" fmla="*/ 11250 h 11250"/>
                <a:gd name="connsiteX20" fmla="*/ 9063 w 10000"/>
                <a:gd name="connsiteY20" fmla="*/ 1250 h 11250"/>
                <a:gd name="connsiteX21" fmla="*/ 9375 w 10000"/>
                <a:gd name="connsiteY21" fmla="*/ 11250 h 11250"/>
                <a:gd name="connsiteX22" fmla="*/ 9688 w 10000"/>
                <a:gd name="connsiteY22" fmla="*/ 1250 h 11250"/>
                <a:gd name="connsiteX23" fmla="*/ 10000 w 10000"/>
                <a:gd name="connsiteY23" fmla="*/ 1125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8438 w 10000"/>
                <a:gd name="connsiteY17" fmla="*/ 0 h 10000"/>
                <a:gd name="connsiteX18" fmla="*/ 8750 w 10000"/>
                <a:gd name="connsiteY18" fmla="*/ 10000 h 10000"/>
                <a:gd name="connsiteX19" fmla="*/ 9063 w 10000"/>
                <a:gd name="connsiteY19" fmla="*/ 0 h 10000"/>
                <a:gd name="connsiteX20" fmla="*/ 9375 w 10000"/>
                <a:gd name="connsiteY20" fmla="*/ 10000 h 10000"/>
                <a:gd name="connsiteX21" fmla="*/ 9688 w 10000"/>
                <a:gd name="connsiteY21" fmla="*/ 0 h 10000"/>
                <a:gd name="connsiteX22" fmla="*/ 10000 w 10000"/>
                <a:gd name="connsiteY22"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8750 w 10000"/>
                <a:gd name="connsiteY17" fmla="*/ 10000 h 11250"/>
                <a:gd name="connsiteX18" fmla="*/ 9063 w 10000"/>
                <a:gd name="connsiteY18" fmla="*/ 0 h 11250"/>
                <a:gd name="connsiteX19" fmla="*/ 9375 w 10000"/>
                <a:gd name="connsiteY19" fmla="*/ 10000 h 11250"/>
                <a:gd name="connsiteX20" fmla="*/ 9688 w 10000"/>
                <a:gd name="connsiteY20" fmla="*/ 0 h 11250"/>
                <a:gd name="connsiteX21" fmla="*/ 10000 w 10000"/>
                <a:gd name="connsiteY21" fmla="*/ 10000 h 11250"/>
                <a:gd name="connsiteX0" fmla="*/ 0 w 9688"/>
                <a:gd name="connsiteY0" fmla="*/ 10000 h 11250"/>
                <a:gd name="connsiteX1" fmla="*/ 312 w 9688"/>
                <a:gd name="connsiteY1" fmla="*/ 0 h 11250"/>
                <a:gd name="connsiteX2" fmla="*/ 625 w 9688"/>
                <a:gd name="connsiteY2" fmla="*/ 10000 h 11250"/>
                <a:gd name="connsiteX3" fmla="*/ 937 w 9688"/>
                <a:gd name="connsiteY3" fmla="*/ 0 h 11250"/>
                <a:gd name="connsiteX4" fmla="*/ 1250 w 9688"/>
                <a:gd name="connsiteY4" fmla="*/ 10000 h 11250"/>
                <a:gd name="connsiteX5" fmla="*/ 1562 w 9688"/>
                <a:gd name="connsiteY5" fmla="*/ 0 h 11250"/>
                <a:gd name="connsiteX6" fmla="*/ 1876 w 9688"/>
                <a:gd name="connsiteY6" fmla="*/ 10000 h 11250"/>
                <a:gd name="connsiteX7" fmla="*/ 2187 w 9688"/>
                <a:gd name="connsiteY7" fmla="*/ 0 h 11250"/>
                <a:gd name="connsiteX8" fmla="*/ 2499 w 9688"/>
                <a:gd name="connsiteY8" fmla="*/ 10000 h 11250"/>
                <a:gd name="connsiteX9" fmla="*/ 2813 w 9688"/>
                <a:gd name="connsiteY9" fmla="*/ 0 h 11250"/>
                <a:gd name="connsiteX10" fmla="*/ 3124 w 9688"/>
                <a:gd name="connsiteY10" fmla="*/ 10000 h 11250"/>
                <a:gd name="connsiteX11" fmla="*/ 3438 w 9688"/>
                <a:gd name="connsiteY11" fmla="*/ 0 h 11250"/>
                <a:gd name="connsiteX12" fmla="*/ 3750 w 9688"/>
                <a:gd name="connsiteY12" fmla="*/ 10000 h 11250"/>
                <a:gd name="connsiteX13" fmla="*/ 4063 w 9688"/>
                <a:gd name="connsiteY13" fmla="*/ 0 h 11250"/>
                <a:gd name="connsiteX14" fmla="*/ 4375 w 9688"/>
                <a:gd name="connsiteY14" fmla="*/ 10000 h 11250"/>
                <a:gd name="connsiteX15" fmla="*/ 4688 w 9688"/>
                <a:gd name="connsiteY15" fmla="*/ 0 h 11250"/>
                <a:gd name="connsiteX16" fmla="*/ 5000 w 9688"/>
                <a:gd name="connsiteY16" fmla="*/ 10000 h 11250"/>
                <a:gd name="connsiteX17" fmla="*/ 8750 w 9688"/>
                <a:gd name="connsiteY17" fmla="*/ 10000 h 11250"/>
                <a:gd name="connsiteX18" fmla="*/ 9063 w 9688"/>
                <a:gd name="connsiteY18" fmla="*/ 0 h 11250"/>
                <a:gd name="connsiteX19" fmla="*/ 9375 w 9688"/>
                <a:gd name="connsiteY19" fmla="*/ 10000 h 11250"/>
                <a:gd name="connsiteX20" fmla="*/ 9688 w 9688"/>
                <a:gd name="connsiteY20" fmla="*/ 0 h 11250"/>
                <a:gd name="connsiteX0" fmla="*/ 0 w 9677"/>
                <a:gd name="connsiteY0" fmla="*/ 8889 h 10000"/>
                <a:gd name="connsiteX1" fmla="*/ 322 w 9677"/>
                <a:gd name="connsiteY1" fmla="*/ 0 h 10000"/>
                <a:gd name="connsiteX2" fmla="*/ 645 w 9677"/>
                <a:gd name="connsiteY2" fmla="*/ 8889 h 10000"/>
                <a:gd name="connsiteX3" fmla="*/ 967 w 9677"/>
                <a:gd name="connsiteY3" fmla="*/ 0 h 10000"/>
                <a:gd name="connsiteX4" fmla="*/ 1290 w 9677"/>
                <a:gd name="connsiteY4" fmla="*/ 8889 h 10000"/>
                <a:gd name="connsiteX5" fmla="*/ 1612 w 9677"/>
                <a:gd name="connsiteY5" fmla="*/ 0 h 10000"/>
                <a:gd name="connsiteX6" fmla="*/ 1936 w 9677"/>
                <a:gd name="connsiteY6" fmla="*/ 8889 h 10000"/>
                <a:gd name="connsiteX7" fmla="*/ 2257 w 9677"/>
                <a:gd name="connsiteY7" fmla="*/ 0 h 10000"/>
                <a:gd name="connsiteX8" fmla="*/ 2579 w 9677"/>
                <a:gd name="connsiteY8" fmla="*/ 8889 h 10000"/>
                <a:gd name="connsiteX9" fmla="*/ 2904 w 9677"/>
                <a:gd name="connsiteY9" fmla="*/ 0 h 10000"/>
                <a:gd name="connsiteX10" fmla="*/ 3225 w 9677"/>
                <a:gd name="connsiteY10" fmla="*/ 8889 h 10000"/>
                <a:gd name="connsiteX11" fmla="*/ 3549 w 9677"/>
                <a:gd name="connsiteY11" fmla="*/ 0 h 10000"/>
                <a:gd name="connsiteX12" fmla="*/ 3871 w 9677"/>
                <a:gd name="connsiteY12" fmla="*/ 8889 h 10000"/>
                <a:gd name="connsiteX13" fmla="*/ 4194 w 9677"/>
                <a:gd name="connsiteY13" fmla="*/ 0 h 10000"/>
                <a:gd name="connsiteX14" fmla="*/ 4516 w 9677"/>
                <a:gd name="connsiteY14" fmla="*/ 8889 h 10000"/>
                <a:gd name="connsiteX15" fmla="*/ 4839 w 9677"/>
                <a:gd name="connsiteY15" fmla="*/ 0 h 10000"/>
                <a:gd name="connsiteX16" fmla="*/ 5161 w 9677"/>
                <a:gd name="connsiteY16" fmla="*/ 8889 h 10000"/>
                <a:gd name="connsiteX17" fmla="*/ 9032 w 9677"/>
                <a:gd name="connsiteY17" fmla="*/ 8889 h 10000"/>
                <a:gd name="connsiteX18" fmla="*/ 9355 w 9677"/>
                <a:gd name="connsiteY18" fmla="*/ 0 h 10000"/>
                <a:gd name="connsiteX19" fmla="*/ 9677 w 9677"/>
                <a:gd name="connsiteY19" fmla="*/ 8889 h 10000"/>
                <a:gd name="connsiteX0" fmla="*/ 0 w 9733"/>
                <a:gd name="connsiteY0" fmla="*/ 8889 h 10000"/>
                <a:gd name="connsiteX1" fmla="*/ 333 w 9733"/>
                <a:gd name="connsiteY1" fmla="*/ 0 h 10000"/>
                <a:gd name="connsiteX2" fmla="*/ 667 w 9733"/>
                <a:gd name="connsiteY2" fmla="*/ 8889 h 10000"/>
                <a:gd name="connsiteX3" fmla="*/ 999 w 9733"/>
                <a:gd name="connsiteY3" fmla="*/ 0 h 10000"/>
                <a:gd name="connsiteX4" fmla="*/ 1333 w 9733"/>
                <a:gd name="connsiteY4" fmla="*/ 8889 h 10000"/>
                <a:gd name="connsiteX5" fmla="*/ 1666 w 9733"/>
                <a:gd name="connsiteY5" fmla="*/ 0 h 10000"/>
                <a:gd name="connsiteX6" fmla="*/ 2001 w 9733"/>
                <a:gd name="connsiteY6" fmla="*/ 8889 h 10000"/>
                <a:gd name="connsiteX7" fmla="*/ 2332 w 9733"/>
                <a:gd name="connsiteY7" fmla="*/ 0 h 10000"/>
                <a:gd name="connsiteX8" fmla="*/ 2665 w 9733"/>
                <a:gd name="connsiteY8" fmla="*/ 8889 h 10000"/>
                <a:gd name="connsiteX9" fmla="*/ 3001 w 9733"/>
                <a:gd name="connsiteY9" fmla="*/ 0 h 10000"/>
                <a:gd name="connsiteX10" fmla="*/ 3333 w 9733"/>
                <a:gd name="connsiteY10" fmla="*/ 8889 h 10000"/>
                <a:gd name="connsiteX11" fmla="*/ 3667 w 9733"/>
                <a:gd name="connsiteY11" fmla="*/ 0 h 10000"/>
                <a:gd name="connsiteX12" fmla="*/ 4000 w 9733"/>
                <a:gd name="connsiteY12" fmla="*/ 8889 h 10000"/>
                <a:gd name="connsiteX13" fmla="*/ 4334 w 9733"/>
                <a:gd name="connsiteY13" fmla="*/ 0 h 10000"/>
                <a:gd name="connsiteX14" fmla="*/ 4667 w 9733"/>
                <a:gd name="connsiteY14" fmla="*/ 8889 h 10000"/>
                <a:gd name="connsiteX15" fmla="*/ 5001 w 9733"/>
                <a:gd name="connsiteY15" fmla="*/ 0 h 10000"/>
                <a:gd name="connsiteX16" fmla="*/ 5333 w 9733"/>
                <a:gd name="connsiteY16" fmla="*/ 8889 h 10000"/>
                <a:gd name="connsiteX17" fmla="*/ 9333 w 9733"/>
                <a:gd name="connsiteY17" fmla="*/ 8889 h 10000"/>
                <a:gd name="connsiteX18" fmla="*/ 9667 w 9733"/>
                <a:gd name="connsiteY18" fmla="*/ 0 h 10000"/>
                <a:gd name="connsiteX0" fmla="*/ 0 w 9589"/>
                <a:gd name="connsiteY0" fmla="*/ 8889 h 10000"/>
                <a:gd name="connsiteX1" fmla="*/ 342 w 9589"/>
                <a:gd name="connsiteY1" fmla="*/ 0 h 10000"/>
                <a:gd name="connsiteX2" fmla="*/ 685 w 9589"/>
                <a:gd name="connsiteY2" fmla="*/ 8889 h 10000"/>
                <a:gd name="connsiteX3" fmla="*/ 1026 w 9589"/>
                <a:gd name="connsiteY3" fmla="*/ 0 h 10000"/>
                <a:gd name="connsiteX4" fmla="*/ 1370 w 9589"/>
                <a:gd name="connsiteY4" fmla="*/ 8889 h 10000"/>
                <a:gd name="connsiteX5" fmla="*/ 1712 w 9589"/>
                <a:gd name="connsiteY5" fmla="*/ 0 h 10000"/>
                <a:gd name="connsiteX6" fmla="*/ 2056 w 9589"/>
                <a:gd name="connsiteY6" fmla="*/ 8889 h 10000"/>
                <a:gd name="connsiteX7" fmla="*/ 2396 w 9589"/>
                <a:gd name="connsiteY7" fmla="*/ 0 h 10000"/>
                <a:gd name="connsiteX8" fmla="*/ 2738 w 9589"/>
                <a:gd name="connsiteY8" fmla="*/ 8889 h 10000"/>
                <a:gd name="connsiteX9" fmla="*/ 3083 w 9589"/>
                <a:gd name="connsiteY9" fmla="*/ 0 h 10000"/>
                <a:gd name="connsiteX10" fmla="*/ 3424 w 9589"/>
                <a:gd name="connsiteY10" fmla="*/ 8889 h 10000"/>
                <a:gd name="connsiteX11" fmla="*/ 3768 w 9589"/>
                <a:gd name="connsiteY11" fmla="*/ 0 h 10000"/>
                <a:gd name="connsiteX12" fmla="*/ 4110 w 9589"/>
                <a:gd name="connsiteY12" fmla="*/ 8889 h 10000"/>
                <a:gd name="connsiteX13" fmla="*/ 4453 w 9589"/>
                <a:gd name="connsiteY13" fmla="*/ 0 h 10000"/>
                <a:gd name="connsiteX14" fmla="*/ 4795 w 9589"/>
                <a:gd name="connsiteY14" fmla="*/ 8889 h 10000"/>
                <a:gd name="connsiteX15" fmla="*/ 5138 w 9589"/>
                <a:gd name="connsiteY15" fmla="*/ 0 h 10000"/>
                <a:gd name="connsiteX16" fmla="*/ 5479 w 9589"/>
                <a:gd name="connsiteY16" fmla="*/ 8889 h 10000"/>
                <a:gd name="connsiteX17" fmla="*/ 9589 w 9589"/>
                <a:gd name="connsiteY17" fmla="*/ 8889 h 10000"/>
                <a:gd name="connsiteX0" fmla="*/ 0 w 5714"/>
                <a:gd name="connsiteY0" fmla="*/ 8889 h 8889"/>
                <a:gd name="connsiteX1" fmla="*/ 357 w 5714"/>
                <a:gd name="connsiteY1" fmla="*/ 0 h 8889"/>
                <a:gd name="connsiteX2" fmla="*/ 714 w 5714"/>
                <a:gd name="connsiteY2" fmla="*/ 8889 h 8889"/>
                <a:gd name="connsiteX3" fmla="*/ 1070 w 5714"/>
                <a:gd name="connsiteY3" fmla="*/ 0 h 8889"/>
                <a:gd name="connsiteX4" fmla="*/ 1429 w 5714"/>
                <a:gd name="connsiteY4" fmla="*/ 8889 h 8889"/>
                <a:gd name="connsiteX5" fmla="*/ 1785 w 5714"/>
                <a:gd name="connsiteY5" fmla="*/ 0 h 8889"/>
                <a:gd name="connsiteX6" fmla="*/ 2144 w 5714"/>
                <a:gd name="connsiteY6" fmla="*/ 8889 h 8889"/>
                <a:gd name="connsiteX7" fmla="*/ 2499 w 5714"/>
                <a:gd name="connsiteY7" fmla="*/ 0 h 8889"/>
                <a:gd name="connsiteX8" fmla="*/ 2855 w 5714"/>
                <a:gd name="connsiteY8" fmla="*/ 8889 h 8889"/>
                <a:gd name="connsiteX9" fmla="*/ 3215 w 5714"/>
                <a:gd name="connsiteY9" fmla="*/ 0 h 8889"/>
                <a:gd name="connsiteX10" fmla="*/ 3571 w 5714"/>
                <a:gd name="connsiteY10" fmla="*/ 8889 h 8889"/>
                <a:gd name="connsiteX11" fmla="*/ 3930 w 5714"/>
                <a:gd name="connsiteY11" fmla="*/ 0 h 8889"/>
                <a:gd name="connsiteX12" fmla="*/ 4286 w 5714"/>
                <a:gd name="connsiteY12" fmla="*/ 8889 h 8889"/>
                <a:gd name="connsiteX13" fmla="*/ 4644 w 5714"/>
                <a:gd name="connsiteY13" fmla="*/ 0 h 8889"/>
                <a:gd name="connsiteX14" fmla="*/ 5001 w 5714"/>
                <a:gd name="connsiteY14" fmla="*/ 8889 h 8889"/>
                <a:gd name="connsiteX15" fmla="*/ 5358 w 5714"/>
                <a:gd name="connsiteY15" fmla="*/ 0 h 8889"/>
                <a:gd name="connsiteX16" fmla="*/ 5714 w 5714"/>
                <a:gd name="connsiteY16" fmla="*/ 8889 h 8889"/>
                <a:gd name="connsiteX0" fmla="*/ 0 w 9377"/>
                <a:gd name="connsiteY0" fmla="*/ 10000 h 10000"/>
                <a:gd name="connsiteX1" fmla="*/ 625 w 9377"/>
                <a:gd name="connsiteY1" fmla="*/ 0 h 10000"/>
                <a:gd name="connsiteX2" fmla="*/ 1250 w 9377"/>
                <a:gd name="connsiteY2" fmla="*/ 10000 h 10000"/>
                <a:gd name="connsiteX3" fmla="*/ 1873 w 9377"/>
                <a:gd name="connsiteY3" fmla="*/ 0 h 10000"/>
                <a:gd name="connsiteX4" fmla="*/ 2501 w 9377"/>
                <a:gd name="connsiteY4" fmla="*/ 10000 h 10000"/>
                <a:gd name="connsiteX5" fmla="*/ 3124 w 9377"/>
                <a:gd name="connsiteY5" fmla="*/ 0 h 10000"/>
                <a:gd name="connsiteX6" fmla="*/ 3752 w 9377"/>
                <a:gd name="connsiteY6" fmla="*/ 10000 h 10000"/>
                <a:gd name="connsiteX7" fmla="*/ 4373 w 9377"/>
                <a:gd name="connsiteY7" fmla="*/ 0 h 10000"/>
                <a:gd name="connsiteX8" fmla="*/ 4996 w 9377"/>
                <a:gd name="connsiteY8" fmla="*/ 10000 h 10000"/>
                <a:gd name="connsiteX9" fmla="*/ 5627 w 9377"/>
                <a:gd name="connsiteY9" fmla="*/ 0 h 10000"/>
                <a:gd name="connsiteX10" fmla="*/ 6250 w 9377"/>
                <a:gd name="connsiteY10" fmla="*/ 10000 h 10000"/>
                <a:gd name="connsiteX11" fmla="*/ 6878 w 9377"/>
                <a:gd name="connsiteY11" fmla="*/ 0 h 10000"/>
                <a:gd name="connsiteX12" fmla="*/ 7501 w 9377"/>
                <a:gd name="connsiteY12" fmla="*/ 10000 h 10000"/>
                <a:gd name="connsiteX13" fmla="*/ 8127 w 9377"/>
                <a:gd name="connsiteY13" fmla="*/ 0 h 10000"/>
                <a:gd name="connsiteX14" fmla="*/ 8752 w 9377"/>
                <a:gd name="connsiteY14" fmla="*/ 10000 h 10000"/>
                <a:gd name="connsiteX15" fmla="*/ 9377 w 9377"/>
                <a:gd name="connsiteY15" fmla="*/ 0 h 10000"/>
                <a:gd name="connsiteX0" fmla="*/ 0 w 9333"/>
                <a:gd name="connsiteY0" fmla="*/ 10000 h 10000"/>
                <a:gd name="connsiteX1" fmla="*/ 667 w 9333"/>
                <a:gd name="connsiteY1" fmla="*/ 0 h 10000"/>
                <a:gd name="connsiteX2" fmla="*/ 1333 w 9333"/>
                <a:gd name="connsiteY2" fmla="*/ 10000 h 10000"/>
                <a:gd name="connsiteX3" fmla="*/ 1997 w 9333"/>
                <a:gd name="connsiteY3" fmla="*/ 0 h 10000"/>
                <a:gd name="connsiteX4" fmla="*/ 2667 w 9333"/>
                <a:gd name="connsiteY4" fmla="*/ 10000 h 10000"/>
                <a:gd name="connsiteX5" fmla="*/ 3332 w 9333"/>
                <a:gd name="connsiteY5" fmla="*/ 0 h 10000"/>
                <a:gd name="connsiteX6" fmla="*/ 4001 w 9333"/>
                <a:gd name="connsiteY6" fmla="*/ 10000 h 10000"/>
                <a:gd name="connsiteX7" fmla="*/ 4664 w 9333"/>
                <a:gd name="connsiteY7" fmla="*/ 0 h 10000"/>
                <a:gd name="connsiteX8" fmla="*/ 5328 w 9333"/>
                <a:gd name="connsiteY8" fmla="*/ 10000 h 10000"/>
                <a:gd name="connsiteX9" fmla="*/ 6001 w 9333"/>
                <a:gd name="connsiteY9" fmla="*/ 0 h 10000"/>
                <a:gd name="connsiteX10" fmla="*/ 6665 w 9333"/>
                <a:gd name="connsiteY10" fmla="*/ 10000 h 10000"/>
                <a:gd name="connsiteX11" fmla="*/ 7335 w 9333"/>
                <a:gd name="connsiteY11" fmla="*/ 0 h 10000"/>
                <a:gd name="connsiteX12" fmla="*/ 7999 w 9333"/>
                <a:gd name="connsiteY12" fmla="*/ 10000 h 10000"/>
                <a:gd name="connsiteX13" fmla="*/ 8667 w 9333"/>
                <a:gd name="connsiteY13" fmla="*/ 0 h 10000"/>
                <a:gd name="connsiteX14" fmla="*/ 9333 w 9333"/>
                <a:gd name="connsiteY14" fmla="*/ 10000 h 10000"/>
                <a:gd name="connsiteX0" fmla="*/ 0 w 9286"/>
                <a:gd name="connsiteY0" fmla="*/ 10000 h 10000"/>
                <a:gd name="connsiteX1" fmla="*/ 715 w 9286"/>
                <a:gd name="connsiteY1" fmla="*/ 0 h 10000"/>
                <a:gd name="connsiteX2" fmla="*/ 1428 w 9286"/>
                <a:gd name="connsiteY2" fmla="*/ 10000 h 10000"/>
                <a:gd name="connsiteX3" fmla="*/ 2140 w 9286"/>
                <a:gd name="connsiteY3" fmla="*/ 0 h 10000"/>
                <a:gd name="connsiteX4" fmla="*/ 2858 w 9286"/>
                <a:gd name="connsiteY4" fmla="*/ 10000 h 10000"/>
                <a:gd name="connsiteX5" fmla="*/ 3570 w 9286"/>
                <a:gd name="connsiteY5" fmla="*/ 0 h 10000"/>
                <a:gd name="connsiteX6" fmla="*/ 4287 w 9286"/>
                <a:gd name="connsiteY6" fmla="*/ 10000 h 10000"/>
                <a:gd name="connsiteX7" fmla="*/ 4997 w 9286"/>
                <a:gd name="connsiteY7" fmla="*/ 0 h 10000"/>
                <a:gd name="connsiteX8" fmla="*/ 5709 w 9286"/>
                <a:gd name="connsiteY8" fmla="*/ 10000 h 10000"/>
                <a:gd name="connsiteX9" fmla="*/ 6430 w 9286"/>
                <a:gd name="connsiteY9" fmla="*/ 0 h 10000"/>
                <a:gd name="connsiteX10" fmla="*/ 7141 w 9286"/>
                <a:gd name="connsiteY10" fmla="*/ 10000 h 10000"/>
                <a:gd name="connsiteX11" fmla="*/ 7859 w 9286"/>
                <a:gd name="connsiteY11" fmla="*/ 0 h 10000"/>
                <a:gd name="connsiteX12" fmla="*/ 8571 w 9286"/>
                <a:gd name="connsiteY12" fmla="*/ 10000 h 10000"/>
                <a:gd name="connsiteX13" fmla="*/ 9286 w 9286"/>
                <a:gd name="connsiteY13" fmla="*/ 0 h 10000"/>
                <a:gd name="connsiteX0" fmla="*/ 0 w 9230"/>
                <a:gd name="connsiteY0" fmla="*/ 10000 h 10000"/>
                <a:gd name="connsiteX1" fmla="*/ 770 w 9230"/>
                <a:gd name="connsiteY1" fmla="*/ 0 h 10000"/>
                <a:gd name="connsiteX2" fmla="*/ 1538 w 9230"/>
                <a:gd name="connsiteY2" fmla="*/ 10000 h 10000"/>
                <a:gd name="connsiteX3" fmla="*/ 2305 w 9230"/>
                <a:gd name="connsiteY3" fmla="*/ 0 h 10000"/>
                <a:gd name="connsiteX4" fmla="*/ 3078 w 9230"/>
                <a:gd name="connsiteY4" fmla="*/ 10000 h 10000"/>
                <a:gd name="connsiteX5" fmla="*/ 3844 w 9230"/>
                <a:gd name="connsiteY5" fmla="*/ 0 h 10000"/>
                <a:gd name="connsiteX6" fmla="*/ 4617 w 9230"/>
                <a:gd name="connsiteY6" fmla="*/ 10000 h 10000"/>
                <a:gd name="connsiteX7" fmla="*/ 5381 w 9230"/>
                <a:gd name="connsiteY7" fmla="*/ 0 h 10000"/>
                <a:gd name="connsiteX8" fmla="*/ 6148 w 9230"/>
                <a:gd name="connsiteY8" fmla="*/ 10000 h 10000"/>
                <a:gd name="connsiteX9" fmla="*/ 6924 w 9230"/>
                <a:gd name="connsiteY9" fmla="*/ 0 h 10000"/>
                <a:gd name="connsiteX10" fmla="*/ 7690 w 9230"/>
                <a:gd name="connsiteY10" fmla="*/ 10000 h 10000"/>
                <a:gd name="connsiteX11" fmla="*/ 8463 w 9230"/>
                <a:gd name="connsiteY11" fmla="*/ 0 h 10000"/>
                <a:gd name="connsiteX12" fmla="*/ 9230 w 9230"/>
                <a:gd name="connsiteY12" fmla="*/ 10000 h 10000"/>
                <a:gd name="connsiteX0" fmla="*/ 0 w 9169"/>
                <a:gd name="connsiteY0" fmla="*/ 10000 h 10000"/>
                <a:gd name="connsiteX1" fmla="*/ 834 w 9169"/>
                <a:gd name="connsiteY1" fmla="*/ 0 h 10000"/>
                <a:gd name="connsiteX2" fmla="*/ 1666 w 9169"/>
                <a:gd name="connsiteY2" fmla="*/ 10000 h 10000"/>
                <a:gd name="connsiteX3" fmla="*/ 2497 w 9169"/>
                <a:gd name="connsiteY3" fmla="*/ 0 h 10000"/>
                <a:gd name="connsiteX4" fmla="*/ 3335 w 9169"/>
                <a:gd name="connsiteY4" fmla="*/ 10000 h 10000"/>
                <a:gd name="connsiteX5" fmla="*/ 4165 w 9169"/>
                <a:gd name="connsiteY5" fmla="*/ 0 h 10000"/>
                <a:gd name="connsiteX6" fmla="*/ 5002 w 9169"/>
                <a:gd name="connsiteY6" fmla="*/ 10000 h 10000"/>
                <a:gd name="connsiteX7" fmla="*/ 5830 w 9169"/>
                <a:gd name="connsiteY7" fmla="*/ 0 h 10000"/>
                <a:gd name="connsiteX8" fmla="*/ 6661 w 9169"/>
                <a:gd name="connsiteY8" fmla="*/ 10000 h 10000"/>
                <a:gd name="connsiteX9" fmla="*/ 7502 w 9169"/>
                <a:gd name="connsiteY9" fmla="*/ 0 h 10000"/>
                <a:gd name="connsiteX10" fmla="*/ 8332 w 9169"/>
                <a:gd name="connsiteY10" fmla="*/ 10000 h 10000"/>
                <a:gd name="connsiteX11" fmla="*/ 9169 w 9169"/>
                <a:gd name="connsiteY11" fmla="*/ 0 h 10000"/>
                <a:gd name="connsiteX0" fmla="*/ 0 w 9087"/>
                <a:gd name="connsiteY0" fmla="*/ 10000 h 10000"/>
                <a:gd name="connsiteX1" fmla="*/ 910 w 9087"/>
                <a:gd name="connsiteY1" fmla="*/ 0 h 10000"/>
                <a:gd name="connsiteX2" fmla="*/ 1817 w 9087"/>
                <a:gd name="connsiteY2" fmla="*/ 10000 h 10000"/>
                <a:gd name="connsiteX3" fmla="*/ 2723 w 9087"/>
                <a:gd name="connsiteY3" fmla="*/ 0 h 10000"/>
                <a:gd name="connsiteX4" fmla="*/ 3637 w 9087"/>
                <a:gd name="connsiteY4" fmla="*/ 10000 h 10000"/>
                <a:gd name="connsiteX5" fmla="*/ 4542 w 9087"/>
                <a:gd name="connsiteY5" fmla="*/ 0 h 10000"/>
                <a:gd name="connsiteX6" fmla="*/ 5455 w 9087"/>
                <a:gd name="connsiteY6" fmla="*/ 10000 h 10000"/>
                <a:gd name="connsiteX7" fmla="*/ 6358 w 9087"/>
                <a:gd name="connsiteY7" fmla="*/ 0 h 10000"/>
                <a:gd name="connsiteX8" fmla="*/ 7265 w 9087"/>
                <a:gd name="connsiteY8" fmla="*/ 10000 h 10000"/>
                <a:gd name="connsiteX9" fmla="*/ 8182 w 9087"/>
                <a:gd name="connsiteY9" fmla="*/ 0 h 10000"/>
                <a:gd name="connsiteX10" fmla="*/ 9087 w 9087"/>
                <a:gd name="connsiteY10" fmla="*/ 10000 h 10000"/>
                <a:gd name="connsiteX0" fmla="*/ 0 w 9004"/>
                <a:gd name="connsiteY0" fmla="*/ 10000 h 10000"/>
                <a:gd name="connsiteX1" fmla="*/ 1001 w 9004"/>
                <a:gd name="connsiteY1" fmla="*/ 0 h 10000"/>
                <a:gd name="connsiteX2" fmla="*/ 2000 w 9004"/>
                <a:gd name="connsiteY2" fmla="*/ 10000 h 10000"/>
                <a:gd name="connsiteX3" fmla="*/ 2997 w 9004"/>
                <a:gd name="connsiteY3" fmla="*/ 0 h 10000"/>
                <a:gd name="connsiteX4" fmla="*/ 4002 w 9004"/>
                <a:gd name="connsiteY4" fmla="*/ 10000 h 10000"/>
                <a:gd name="connsiteX5" fmla="*/ 4998 w 9004"/>
                <a:gd name="connsiteY5" fmla="*/ 0 h 10000"/>
                <a:gd name="connsiteX6" fmla="*/ 6003 w 9004"/>
                <a:gd name="connsiteY6" fmla="*/ 10000 h 10000"/>
                <a:gd name="connsiteX7" fmla="*/ 6997 w 9004"/>
                <a:gd name="connsiteY7" fmla="*/ 0 h 10000"/>
                <a:gd name="connsiteX8" fmla="*/ 7995 w 9004"/>
                <a:gd name="connsiteY8" fmla="*/ 10000 h 10000"/>
                <a:gd name="connsiteX9" fmla="*/ 9004 w 9004"/>
                <a:gd name="connsiteY9" fmla="*/ 0 h 10000"/>
                <a:gd name="connsiteX0" fmla="*/ 0 w 8879"/>
                <a:gd name="connsiteY0" fmla="*/ 10000 h 10000"/>
                <a:gd name="connsiteX1" fmla="*/ 1112 w 8879"/>
                <a:gd name="connsiteY1" fmla="*/ 0 h 10000"/>
                <a:gd name="connsiteX2" fmla="*/ 2221 w 8879"/>
                <a:gd name="connsiteY2" fmla="*/ 10000 h 10000"/>
                <a:gd name="connsiteX3" fmla="*/ 3329 w 8879"/>
                <a:gd name="connsiteY3" fmla="*/ 0 h 10000"/>
                <a:gd name="connsiteX4" fmla="*/ 4445 w 8879"/>
                <a:gd name="connsiteY4" fmla="*/ 10000 h 10000"/>
                <a:gd name="connsiteX5" fmla="*/ 5551 w 8879"/>
                <a:gd name="connsiteY5" fmla="*/ 0 h 10000"/>
                <a:gd name="connsiteX6" fmla="*/ 6667 w 8879"/>
                <a:gd name="connsiteY6" fmla="*/ 10000 h 10000"/>
                <a:gd name="connsiteX7" fmla="*/ 7771 w 8879"/>
                <a:gd name="connsiteY7" fmla="*/ 0 h 10000"/>
                <a:gd name="connsiteX8" fmla="*/ 8879 w 8879"/>
                <a:gd name="connsiteY8" fmla="*/ 10000 h 10000"/>
                <a:gd name="connsiteX0" fmla="*/ 0 w 8752"/>
                <a:gd name="connsiteY0" fmla="*/ 10000 h 10000"/>
                <a:gd name="connsiteX1" fmla="*/ 1252 w 8752"/>
                <a:gd name="connsiteY1" fmla="*/ 0 h 10000"/>
                <a:gd name="connsiteX2" fmla="*/ 2501 w 8752"/>
                <a:gd name="connsiteY2" fmla="*/ 10000 h 10000"/>
                <a:gd name="connsiteX3" fmla="*/ 3749 w 8752"/>
                <a:gd name="connsiteY3" fmla="*/ 0 h 10000"/>
                <a:gd name="connsiteX4" fmla="*/ 5006 w 8752"/>
                <a:gd name="connsiteY4" fmla="*/ 10000 h 10000"/>
                <a:gd name="connsiteX5" fmla="*/ 6252 w 8752"/>
                <a:gd name="connsiteY5" fmla="*/ 0 h 10000"/>
                <a:gd name="connsiteX6" fmla="*/ 7509 w 8752"/>
                <a:gd name="connsiteY6" fmla="*/ 10000 h 10000"/>
                <a:gd name="connsiteX7" fmla="*/ 8752 w 8752"/>
                <a:gd name="connsiteY7" fmla="*/ 0 h 10000"/>
                <a:gd name="connsiteX0" fmla="*/ 0 w 8580"/>
                <a:gd name="connsiteY0" fmla="*/ 10000 h 10000"/>
                <a:gd name="connsiteX1" fmla="*/ 1431 w 8580"/>
                <a:gd name="connsiteY1" fmla="*/ 0 h 10000"/>
                <a:gd name="connsiteX2" fmla="*/ 2858 w 8580"/>
                <a:gd name="connsiteY2" fmla="*/ 10000 h 10000"/>
                <a:gd name="connsiteX3" fmla="*/ 4284 w 8580"/>
                <a:gd name="connsiteY3" fmla="*/ 0 h 10000"/>
                <a:gd name="connsiteX4" fmla="*/ 5720 w 8580"/>
                <a:gd name="connsiteY4" fmla="*/ 10000 h 10000"/>
                <a:gd name="connsiteX5" fmla="*/ 7144 w 8580"/>
                <a:gd name="connsiteY5" fmla="*/ 0 h 10000"/>
                <a:gd name="connsiteX6" fmla="*/ 8580 w 8580"/>
                <a:gd name="connsiteY6" fmla="*/ 10000 h 10000"/>
                <a:gd name="connsiteX0" fmla="*/ 0 w 10829"/>
                <a:gd name="connsiteY0" fmla="*/ 10022 h 10022"/>
                <a:gd name="connsiteX1" fmla="*/ 1668 w 10829"/>
                <a:gd name="connsiteY1" fmla="*/ 22 h 10022"/>
                <a:gd name="connsiteX2" fmla="*/ 3331 w 10829"/>
                <a:gd name="connsiteY2" fmla="*/ 10022 h 10022"/>
                <a:gd name="connsiteX3" fmla="*/ 4993 w 10829"/>
                <a:gd name="connsiteY3" fmla="*/ 22 h 10022"/>
                <a:gd name="connsiteX4" fmla="*/ 6667 w 10829"/>
                <a:gd name="connsiteY4" fmla="*/ 10022 h 10022"/>
                <a:gd name="connsiteX5" fmla="*/ 8326 w 10829"/>
                <a:gd name="connsiteY5" fmla="*/ 22 h 10022"/>
                <a:gd name="connsiteX6" fmla="*/ 10829 w 10829"/>
                <a:gd name="connsiteY6" fmla="*/ 7103 h 10022"/>
                <a:gd name="connsiteX0" fmla="*/ 0 w 10829"/>
                <a:gd name="connsiteY0" fmla="*/ 10054 h 10054"/>
                <a:gd name="connsiteX1" fmla="*/ 1668 w 10829"/>
                <a:gd name="connsiteY1" fmla="*/ 54 h 10054"/>
                <a:gd name="connsiteX2" fmla="*/ 3331 w 10829"/>
                <a:gd name="connsiteY2" fmla="*/ 10054 h 10054"/>
                <a:gd name="connsiteX3" fmla="*/ 4993 w 10829"/>
                <a:gd name="connsiteY3" fmla="*/ 54 h 10054"/>
                <a:gd name="connsiteX4" fmla="*/ 6667 w 10829"/>
                <a:gd name="connsiteY4" fmla="*/ 10054 h 10054"/>
                <a:gd name="connsiteX5" fmla="*/ 8326 w 10829"/>
                <a:gd name="connsiteY5" fmla="*/ 54 h 10054"/>
                <a:gd name="connsiteX6" fmla="*/ 9677 w 10829"/>
                <a:gd name="connsiteY6" fmla="*/ 6083 h 10054"/>
                <a:gd name="connsiteX7" fmla="*/ 10829 w 10829"/>
                <a:gd name="connsiteY7" fmla="*/ 7135 h 10054"/>
                <a:gd name="connsiteX0" fmla="*/ 0 w 11055"/>
                <a:gd name="connsiteY0" fmla="*/ 10054 h 10054"/>
                <a:gd name="connsiteX1" fmla="*/ 1668 w 11055"/>
                <a:gd name="connsiteY1" fmla="*/ 54 h 10054"/>
                <a:gd name="connsiteX2" fmla="*/ 3331 w 11055"/>
                <a:gd name="connsiteY2" fmla="*/ 10054 h 10054"/>
                <a:gd name="connsiteX3" fmla="*/ 4993 w 11055"/>
                <a:gd name="connsiteY3" fmla="*/ 54 h 10054"/>
                <a:gd name="connsiteX4" fmla="*/ 6667 w 11055"/>
                <a:gd name="connsiteY4" fmla="*/ 10054 h 10054"/>
                <a:gd name="connsiteX5" fmla="*/ 8326 w 11055"/>
                <a:gd name="connsiteY5" fmla="*/ 54 h 10054"/>
                <a:gd name="connsiteX6" fmla="*/ 9677 w 11055"/>
                <a:gd name="connsiteY6" fmla="*/ 6083 h 10054"/>
                <a:gd name="connsiteX7" fmla="*/ 11055 w 11055"/>
                <a:gd name="connsiteY7" fmla="*/ 6892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5" h="10054">
                  <a:moveTo>
                    <a:pt x="0" y="10054"/>
                  </a:moveTo>
                  <a:cubicBezTo>
                    <a:pt x="551" y="4999"/>
                    <a:pt x="1113" y="54"/>
                    <a:pt x="1668" y="54"/>
                  </a:cubicBezTo>
                  <a:cubicBezTo>
                    <a:pt x="2207" y="54"/>
                    <a:pt x="2784" y="10054"/>
                    <a:pt x="3331" y="10054"/>
                  </a:cubicBezTo>
                  <a:cubicBezTo>
                    <a:pt x="3882" y="10054"/>
                    <a:pt x="4446" y="54"/>
                    <a:pt x="4993" y="54"/>
                  </a:cubicBezTo>
                  <a:cubicBezTo>
                    <a:pt x="5540" y="54"/>
                    <a:pt x="6124" y="10054"/>
                    <a:pt x="6667" y="10054"/>
                  </a:cubicBezTo>
                  <a:cubicBezTo>
                    <a:pt x="7226" y="10054"/>
                    <a:pt x="7824" y="716"/>
                    <a:pt x="8326" y="54"/>
                  </a:cubicBezTo>
                  <a:cubicBezTo>
                    <a:pt x="8828" y="-608"/>
                    <a:pt x="9260" y="4903"/>
                    <a:pt x="9677" y="6083"/>
                  </a:cubicBezTo>
                  <a:cubicBezTo>
                    <a:pt x="10094" y="7263"/>
                    <a:pt x="10863" y="6433"/>
                    <a:pt x="11055" y="6892"/>
                  </a:cubicBezTo>
                </a:path>
              </a:pathLst>
            </a:custGeom>
            <a:noFill/>
            <a:ln w="25400">
              <a:solidFill>
                <a:srgbClr val="7030A0"/>
              </a:solidFill>
              <a:round/>
              <a:headEnd type="non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dirty="0"/>
            </a:p>
          </p:txBody>
        </p:sp>
      </p:grpSp>
      <p:grpSp>
        <p:nvGrpSpPr>
          <p:cNvPr id="3" name="グループ化 2"/>
          <p:cNvGrpSpPr/>
          <p:nvPr/>
        </p:nvGrpSpPr>
        <p:grpSpPr>
          <a:xfrm>
            <a:off x="5046642" y="2993474"/>
            <a:ext cx="3743779" cy="1675240"/>
            <a:chOff x="4605841" y="2886367"/>
            <a:chExt cx="3743779" cy="1675240"/>
          </a:xfrm>
        </p:grpSpPr>
        <p:grpSp>
          <p:nvGrpSpPr>
            <p:cNvPr id="32" name="グループ化 31"/>
            <p:cNvGrpSpPr/>
            <p:nvPr/>
          </p:nvGrpSpPr>
          <p:grpSpPr>
            <a:xfrm>
              <a:off x="4605842" y="2886367"/>
              <a:ext cx="3743778" cy="1675240"/>
              <a:chOff x="3308028" y="3682403"/>
              <a:chExt cx="3743778" cy="1675240"/>
            </a:xfrm>
          </p:grpSpPr>
          <p:cxnSp>
            <p:nvCxnSpPr>
              <p:cNvPr id="10" name="直線コネクタ 9"/>
              <p:cNvCxnSpPr/>
              <p:nvPr/>
            </p:nvCxnSpPr>
            <p:spPr>
              <a:xfrm>
                <a:off x="4047459" y="3682403"/>
                <a:ext cx="172247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082900" y="5326911"/>
                <a:ext cx="1722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4495442" y="3935807"/>
                <a:ext cx="0" cy="136037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369439" y="3955901"/>
                <a:ext cx="1" cy="660092"/>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366859" y="4619746"/>
                <a:ext cx="2580" cy="737897"/>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テキスト ボックス 28"/>
                  <p:cNvSpPr txBox="1"/>
                  <p:nvPr/>
                </p:nvSpPr>
                <p:spPr>
                  <a:xfrm>
                    <a:off x="3308028" y="4602369"/>
                    <a:ext cx="1294728" cy="400110"/>
                  </a:xfrm>
                  <a:prstGeom prst="rect">
                    <a:avLst/>
                  </a:prstGeom>
                  <a:noFill/>
                </p:spPr>
                <p:txBody>
                  <a:bodyPr wrap="square" rtlCol="0">
                    <a:spAutoFit/>
                  </a:bodyPr>
                  <a:lstStyle/>
                  <a:p>
                    <a:r>
                      <a:rPr lang="en-US" altLang="ja-JP" sz="2000" dirty="0" smtClean="0">
                        <a:solidFill>
                          <a:srgbClr val="FF0000"/>
                        </a:solidFill>
                      </a:rPr>
                      <a:t>Input </a:t>
                    </a:r>
                    <a14:m>
                      <m:oMath xmlns:m="http://schemas.openxmlformats.org/officeDocument/2006/math">
                        <m:sSub>
                          <m:sSubPr>
                            <m:ctrlPr>
                              <a:rPr kumimoji="1" lang="en-US" altLang="ja-JP" sz="2000" b="0" i="1" smtClean="0">
                                <a:solidFill>
                                  <a:srgbClr val="FF0000"/>
                                </a:solidFill>
                                <a:latin typeface="Cambria Math" panose="02040503050406030204" pitchFamily="18" charset="0"/>
                              </a:rPr>
                            </m:ctrlPr>
                          </m:sSubPr>
                          <m:e>
                            <m:r>
                              <a:rPr kumimoji="1" lang="en-US" altLang="ja-JP" sz="2000" b="0" i="1" smtClean="0">
                                <a:solidFill>
                                  <a:srgbClr val="FF0000"/>
                                </a:solidFill>
                                <a:latin typeface="Cambria Math" panose="02040503050406030204" pitchFamily="18" charset="0"/>
                                <a:ea typeface="Cambria Math" panose="02040503050406030204" pitchFamily="18" charset="0"/>
                              </a:rPr>
                              <m:t>ℏ</m:t>
                            </m:r>
                            <m:r>
                              <a:rPr kumimoji="1" lang="ja-JP" altLang="en-US" sz="2000" i="1" smtClean="0">
                                <a:solidFill>
                                  <a:srgbClr val="FF0000"/>
                                </a:solidFill>
                                <a:latin typeface="Cambria Math" panose="02040503050406030204" pitchFamily="18" charset="0"/>
                              </a:rPr>
                              <m:t>𝜔</m:t>
                            </m:r>
                          </m:e>
                          <m:sub>
                            <m:r>
                              <a:rPr kumimoji="1" lang="en-US" altLang="ja-JP" sz="2000" b="0" i="1" smtClean="0">
                                <a:solidFill>
                                  <a:srgbClr val="FF0000"/>
                                </a:solidFill>
                                <a:latin typeface="Cambria Math" panose="02040503050406030204" pitchFamily="18" charset="0"/>
                              </a:rPr>
                              <m:t>1</m:t>
                            </m:r>
                          </m:sub>
                        </m:sSub>
                      </m:oMath>
                    </a14:m>
                    <a:endParaRPr kumimoji="1" lang="ja-JP" altLang="en-US" sz="2000" dirty="0">
                      <a:solidFill>
                        <a:srgbClr val="FF0000"/>
                      </a:solidFill>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3308028" y="4602369"/>
                    <a:ext cx="1294728" cy="400110"/>
                  </a:xfrm>
                  <a:prstGeom prst="rect">
                    <a:avLst/>
                  </a:prstGeom>
                  <a:blipFill rotWithShape="0">
                    <a:blip r:embed="rId6"/>
                    <a:stretch>
                      <a:fillRect l="-5189"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p:cNvSpPr/>
                  <p:nvPr/>
                </p:nvSpPr>
                <p:spPr>
                  <a:xfrm>
                    <a:off x="5411741" y="4145798"/>
                    <a:ext cx="1445652" cy="400110"/>
                  </a:xfrm>
                  <a:prstGeom prst="rect">
                    <a:avLst/>
                  </a:prstGeom>
                </p:spPr>
                <p:txBody>
                  <a:bodyPr wrap="none">
                    <a:spAutoFit/>
                  </a:bodyPr>
                  <a:lstStyle/>
                  <a:p>
                    <a:r>
                      <a:rPr lang="en-US" altLang="ja-JP" sz="2000" dirty="0" smtClean="0">
                        <a:solidFill>
                          <a:srgbClr val="0070C0"/>
                        </a:solidFill>
                      </a:rPr>
                      <a:t>Output </a:t>
                    </a:r>
                    <a14:m>
                      <m:oMath xmlns:m="http://schemas.openxmlformats.org/officeDocument/2006/math">
                        <m:sSub>
                          <m:sSubPr>
                            <m:ctrlPr>
                              <a:rPr lang="en-US" altLang="ja-JP" sz="2000" i="1" smtClean="0">
                                <a:solidFill>
                                  <a:srgbClr val="0070C0"/>
                                </a:solidFill>
                                <a:latin typeface="Cambria Math" panose="02040503050406030204" pitchFamily="18" charset="0"/>
                              </a:rPr>
                            </m:ctrlPr>
                          </m:sSubPr>
                          <m:e>
                            <m:r>
                              <a:rPr lang="en-US" altLang="ja-JP" sz="2000" i="1" smtClean="0">
                                <a:solidFill>
                                  <a:srgbClr val="0070C0"/>
                                </a:solidFill>
                                <a:latin typeface="Cambria Math" panose="02040503050406030204" pitchFamily="18" charset="0"/>
                                <a:ea typeface="Cambria Math" panose="02040503050406030204" pitchFamily="18" charset="0"/>
                              </a:rPr>
                              <m:t>ℏ</m:t>
                            </m:r>
                            <m:r>
                              <a:rPr lang="ja-JP" altLang="en-US" sz="2000" i="1">
                                <a:solidFill>
                                  <a:srgbClr val="0070C0"/>
                                </a:solidFill>
                                <a:latin typeface="Cambria Math" panose="02040503050406030204" pitchFamily="18" charset="0"/>
                              </a:rPr>
                              <m:t>𝜔</m:t>
                            </m:r>
                          </m:e>
                          <m:sub>
                            <m:r>
                              <a:rPr lang="en-US" altLang="ja-JP" sz="2000" b="0" i="1" smtClean="0">
                                <a:solidFill>
                                  <a:srgbClr val="0070C0"/>
                                </a:solidFill>
                                <a:latin typeface="Cambria Math" panose="02040503050406030204" pitchFamily="18" charset="0"/>
                              </a:rPr>
                              <m:t>2</m:t>
                            </m:r>
                          </m:sub>
                        </m:sSub>
                      </m:oMath>
                    </a14:m>
                    <a:endParaRPr lang="ja-JP" altLang="en-US" sz="2000" dirty="0">
                      <a:solidFill>
                        <a:srgbClr val="0070C0"/>
                      </a:solidFill>
                    </a:endParaRPr>
                  </a:p>
                </p:txBody>
              </p:sp>
            </mc:Choice>
            <mc:Fallback xmlns="">
              <p:sp>
                <p:nvSpPr>
                  <p:cNvPr id="30" name="正方形/長方形 29"/>
                  <p:cNvSpPr>
                    <a:spLocks noRot="1" noChangeAspect="1" noMove="1" noResize="1" noEditPoints="1" noAdjustHandles="1" noChangeArrowheads="1" noChangeShapeType="1" noTextEdit="1"/>
                  </p:cNvSpPr>
                  <p:nvPr/>
                </p:nvSpPr>
                <p:spPr>
                  <a:xfrm>
                    <a:off x="5411741" y="4145798"/>
                    <a:ext cx="1445652" cy="400110"/>
                  </a:xfrm>
                  <a:prstGeom prst="rect">
                    <a:avLst/>
                  </a:prstGeom>
                  <a:blipFill rotWithShape="0">
                    <a:blip r:embed="rId7"/>
                    <a:stretch>
                      <a:fillRect l="-4641" t="-7576"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p:cNvSpPr/>
                  <p:nvPr/>
                </p:nvSpPr>
                <p:spPr>
                  <a:xfrm>
                    <a:off x="5366858" y="4896070"/>
                    <a:ext cx="1684948" cy="400110"/>
                  </a:xfrm>
                  <a:prstGeom prst="rect">
                    <a:avLst/>
                  </a:prstGeom>
                </p:spPr>
                <p:txBody>
                  <a:bodyPr wrap="none">
                    <a:spAutoFit/>
                  </a:bodyPr>
                  <a:lstStyle/>
                  <a:p>
                    <a:r>
                      <a:rPr lang="en-US" altLang="ja-JP" sz="2000" dirty="0" smtClean="0">
                        <a:solidFill>
                          <a:srgbClr val="7030A0"/>
                        </a:solidFill>
                      </a:rPr>
                      <a:t>Output </a:t>
                    </a:r>
                    <a14:m>
                      <m:oMath xmlns:m="http://schemas.openxmlformats.org/officeDocument/2006/math">
                        <m:sSub>
                          <m:sSubPr>
                            <m:ctrlPr>
                              <a:rPr lang="en-US" altLang="ja-JP" sz="2000" i="1" smtClean="0">
                                <a:solidFill>
                                  <a:srgbClr val="7030A0"/>
                                </a:solidFill>
                                <a:latin typeface="Cambria Math" panose="02040503050406030204" pitchFamily="18" charset="0"/>
                              </a:rPr>
                            </m:ctrlPr>
                          </m:sSubPr>
                          <m:e>
                            <m:r>
                              <a:rPr lang="en-US" altLang="ja-JP" sz="2000" i="1" smtClean="0">
                                <a:solidFill>
                                  <a:srgbClr val="7030A0"/>
                                </a:solidFill>
                                <a:latin typeface="Cambria Math" panose="02040503050406030204" pitchFamily="18" charset="0"/>
                                <a:ea typeface="Cambria Math" panose="02040503050406030204" pitchFamily="18" charset="0"/>
                              </a:rPr>
                              <m:t>ℏ</m:t>
                            </m:r>
                            <m:r>
                              <a:rPr lang="ja-JP" altLang="en-US" sz="2000" i="1">
                                <a:solidFill>
                                  <a:srgbClr val="7030A0"/>
                                </a:solidFill>
                                <a:latin typeface="Cambria Math" panose="02040503050406030204" pitchFamily="18" charset="0"/>
                              </a:rPr>
                              <m:t>𝜔</m:t>
                            </m:r>
                          </m:e>
                          <m:sub>
                            <m:r>
                              <a:rPr lang="en-US" altLang="ja-JP" sz="2000" i="1">
                                <a:solidFill>
                                  <a:srgbClr val="7030A0"/>
                                </a:solidFill>
                                <a:latin typeface="Cambria Math" panose="02040503050406030204" pitchFamily="18" charset="0"/>
                              </a:rPr>
                              <m:t>1</m:t>
                            </m:r>
                            <m:r>
                              <a:rPr lang="en-US" altLang="ja-JP" sz="2000" b="0" i="1" smtClean="0">
                                <a:solidFill>
                                  <a:srgbClr val="7030A0"/>
                                </a:solidFill>
                                <a:latin typeface="Cambria Math" panose="02040503050406030204" pitchFamily="18" charset="0"/>
                              </a:rPr>
                              <m:t>−2</m:t>
                            </m:r>
                          </m:sub>
                        </m:sSub>
                      </m:oMath>
                    </a14:m>
                    <a:endParaRPr lang="ja-JP" altLang="en-US" sz="2000" dirty="0">
                      <a:solidFill>
                        <a:srgbClr val="7030A0"/>
                      </a:solidFill>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5366858" y="4896070"/>
                    <a:ext cx="1684948" cy="400110"/>
                  </a:xfrm>
                  <a:prstGeom prst="rect">
                    <a:avLst/>
                  </a:prstGeom>
                  <a:blipFill rotWithShape="0">
                    <a:blip r:embed="rId8"/>
                    <a:stretch>
                      <a:fillRect l="-3986" t="-7576" b="-25758"/>
                    </a:stretch>
                  </a:blipFill>
                </p:spPr>
                <p:txBody>
                  <a:bodyPr/>
                  <a:lstStyle/>
                  <a:p>
                    <a:r>
                      <a:rPr lang="ja-JP" altLang="en-US">
                        <a:noFill/>
                      </a:rPr>
                      <a:t> </a:t>
                    </a:r>
                  </a:p>
                </p:txBody>
              </p:sp>
            </mc:Fallback>
          </mc:AlternateContent>
        </p:grpSp>
        <p:sp>
          <p:nvSpPr>
            <p:cNvPr id="38" name="Freeform 487"/>
            <p:cNvSpPr>
              <a:spLocks/>
            </p:cNvSpPr>
            <p:nvPr/>
          </p:nvSpPr>
          <p:spPr bwMode="auto">
            <a:xfrm>
              <a:off x="4605841" y="3354427"/>
              <a:ext cx="1176246" cy="423369"/>
            </a:xfrm>
            <a:custGeom>
              <a:avLst/>
              <a:gdLst>
                <a:gd name="T0" fmla="*/ 0 w 5806"/>
                <a:gd name="T1" fmla="*/ 91 h 91"/>
                <a:gd name="T2" fmla="*/ 181 w 5806"/>
                <a:gd name="T3" fmla="*/ 0 h 91"/>
                <a:gd name="T4" fmla="*/ 363 w 5806"/>
                <a:gd name="T5" fmla="*/ 91 h 91"/>
                <a:gd name="T6" fmla="*/ 544 w 5806"/>
                <a:gd name="T7" fmla="*/ 0 h 91"/>
                <a:gd name="T8" fmla="*/ 726 w 5806"/>
                <a:gd name="T9" fmla="*/ 91 h 91"/>
                <a:gd name="T10" fmla="*/ 907 w 5806"/>
                <a:gd name="T11" fmla="*/ 0 h 91"/>
                <a:gd name="T12" fmla="*/ 1089 w 5806"/>
                <a:gd name="T13" fmla="*/ 91 h 91"/>
                <a:gd name="T14" fmla="*/ 1270 w 5806"/>
                <a:gd name="T15" fmla="*/ 0 h 91"/>
                <a:gd name="T16" fmla="*/ 1451 w 5806"/>
                <a:gd name="T17" fmla="*/ 91 h 91"/>
                <a:gd name="T18" fmla="*/ 1633 w 5806"/>
                <a:gd name="T19" fmla="*/ 0 h 91"/>
                <a:gd name="T20" fmla="*/ 1814 w 5806"/>
                <a:gd name="T21" fmla="*/ 91 h 91"/>
                <a:gd name="T22" fmla="*/ 1996 w 5806"/>
                <a:gd name="T23" fmla="*/ 0 h 91"/>
                <a:gd name="T24" fmla="*/ 2177 w 5806"/>
                <a:gd name="T25" fmla="*/ 91 h 91"/>
                <a:gd name="T26" fmla="*/ 2359 w 5806"/>
                <a:gd name="T27" fmla="*/ 0 h 91"/>
                <a:gd name="T28" fmla="*/ 2540 w 5806"/>
                <a:gd name="T29" fmla="*/ 91 h 91"/>
                <a:gd name="T30" fmla="*/ 2722 w 5806"/>
                <a:gd name="T31" fmla="*/ 0 h 91"/>
                <a:gd name="T32" fmla="*/ 2903 w 5806"/>
                <a:gd name="T33" fmla="*/ 91 h 91"/>
                <a:gd name="T34" fmla="*/ 3084 w 5806"/>
                <a:gd name="T35" fmla="*/ 0 h 91"/>
                <a:gd name="T36" fmla="*/ 3266 w 5806"/>
                <a:gd name="T37" fmla="*/ 91 h 91"/>
                <a:gd name="T38" fmla="*/ 3447 w 5806"/>
                <a:gd name="T39" fmla="*/ 0 h 91"/>
                <a:gd name="T40" fmla="*/ 3629 w 5806"/>
                <a:gd name="T41" fmla="*/ 91 h 91"/>
                <a:gd name="T42" fmla="*/ 3810 w 5806"/>
                <a:gd name="T43" fmla="*/ 0 h 91"/>
                <a:gd name="T44" fmla="*/ 3992 w 5806"/>
                <a:gd name="T45" fmla="*/ 91 h 91"/>
                <a:gd name="T46" fmla="*/ 4173 w 5806"/>
                <a:gd name="T47" fmla="*/ 0 h 91"/>
                <a:gd name="T48" fmla="*/ 4355 w 5806"/>
                <a:gd name="T49" fmla="*/ 91 h 91"/>
                <a:gd name="T50" fmla="*/ 4536 w 5806"/>
                <a:gd name="T51" fmla="*/ 0 h 91"/>
                <a:gd name="T52" fmla="*/ 4717 w 5806"/>
                <a:gd name="T53" fmla="*/ 91 h 91"/>
                <a:gd name="T54" fmla="*/ 4899 w 5806"/>
                <a:gd name="T55" fmla="*/ 0 h 91"/>
                <a:gd name="T56" fmla="*/ 5080 w 5806"/>
                <a:gd name="T57" fmla="*/ 91 h 91"/>
                <a:gd name="T58" fmla="*/ 5262 w 5806"/>
                <a:gd name="T59" fmla="*/ 0 h 91"/>
                <a:gd name="T60" fmla="*/ 5443 w 5806"/>
                <a:gd name="T61" fmla="*/ 91 h 91"/>
                <a:gd name="T62" fmla="*/ 5625 w 5806"/>
                <a:gd name="T63" fmla="*/ 0 h 91"/>
                <a:gd name="T64" fmla="*/ 5806 w 5806"/>
                <a:gd name="T65" fmla="*/ 91 h 91"/>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5625 w 10000"/>
                <a:gd name="connsiteY17" fmla="*/ 10000 h 11250"/>
                <a:gd name="connsiteX18" fmla="*/ 5937 w 10000"/>
                <a:gd name="connsiteY18" fmla="*/ 0 h 11250"/>
                <a:gd name="connsiteX19" fmla="*/ 6250 w 10000"/>
                <a:gd name="connsiteY19" fmla="*/ 10000 h 11250"/>
                <a:gd name="connsiteX20" fmla="*/ 6562 w 10000"/>
                <a:gd name="connsiteY20" fmla="*/ 0 h 11250"/>
                <a:gd name="connsiteX21" fmla="*/ 6876 w 10000"/>
                <a:gd name="connsiteY21" fmla="*/ 10000 h 11250"/>
                <a:gd name="connsiteX22" fmla="*/ 7187 w 10000"/>
                <a:gd name="connsiteY22" fmla="*/ 0 h 11250"/>
                <a:gd name="connsiteX23" fmla="*/ 7501 w 10000"/>
                <a:gd name="connsiteY23" fmla="*/ 10000 h 11250"/>
                <a:gd name="connsiteX24" fmla="*/ 7813 w 10000"/>
                <a:gd name="connsiteY24" fmla="*/ 0 h 11250"/>
                <a:gd name="connsiteX25" fmla="*/ 8124 w 10000"/>
                <a:gd name="connsiteY25" fmla="*/ 10000 h 11250"/>
                <a:gd name="connsiteX26" fmla="*/ 8438 w 10000"/>
                <a:gd name="connsiteY26" fmla="*/ 0 h 11250"/>
                <a:gd name="connsiteX27" fmla="*/ 8750 w 10000"/>
                <a:gd name="connsiteY27" fmla="*/ 10000 h 11250"/>
                <a:gd name="connsiteX28" fmla="*/ 9063 w 10000"/>
                <a:gd name="connsiteY28" fmla="*/ 0 h 11250"/>
                <a:gd name="connsiteX29" fmla="*/ 9375 w 10000"/>
                <a:gd name="connsiteY29" fmla="*/ 10000 h 11250"/>
                <a:gd name="connsiteX30" fmla="*/ 9688 w 10000"/>
                <a:gd name="connsiteY30" fmla="*/ 0 h 11250"/>
                <a:gd name="connsiteX31" fmla="*/ 10000 w 10000"/>
                <a:gd name="connsiteY31"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5937 w 10000"/>
                <a:gd name="connsiteY17" fmla="*/ 0 h 10000"/>
                <a:gd name="connsiteX18" fmla="*/ 6250 w 10000"/>
                <a:gd name="connsiteY18" fmla="*/ 10000 h 10000"/>
                <a:gd name="connsiteX19" fmla="*/ 6562 w 10000"/>
                <a:gd name="connsiteY19" fmla="*/ 0 h 10000"/>
                <a:gd name="connsiteX20" fmla="*/ 6876 w 10000"/>
                <a:gd name="connsiteY20" fmla="*/ 10000 h 10000"/>
                <a:gd name="connsiteX21" fmla="*/ 7187 w 10000"/>
                <a:gd name="connsiteY21" fmla="*/ 0 h 10000"/>
                <a:gd name="connsiteX22" fmla="*/ 7501 w 10000"/>
                <a:gd name="connsiteY22" fmla="*/ 10000 h 10000"/>
                <a:gd name="connsiteX23" fmla="*/ 7813 w 10000"/>
                <a:gd name="connsiteY23" fmla="*/ 0 h 10000"/>
                <a:gd name="connsiteX24" fmla="*/ 8124 w 10000"/>
                <a:gd name="connsiteY24" fmla="*/ 10000 h 10000"/>
                <a:gd name="connsiteX25" fmla="*/ 8438 w 10000"/>
                <a:gd name="connsiteY25" fmla="*/ 0 h 10000"/>
                <a:gd name="connsiteX26" fmla="*/ 8750 w 10000"/>
                <a:gd name="connsiteY26" fmla="*/ 10000 h 10000"/>
                <a:gd name="connsiteX27" fmla="*/ 9063 w 10000"/>
                <a:gd name="connsiteY27" fmla="*/ 0 h 10000"/>
                <a:gd name="connsiteX28" fmla="*/ 9375 w 10000"/>
                <a:gd name="connsiteY28" fmla="*/ 10000 h 10000"/>
                <a:gd name="connsiteX29" fmla="*/ 9688 w 10000"/>
                <a:gd name="connsiteY29" fmla="*/ 0 h 10000"/>
                <a:gd name="connsiteX30" fmla="*/ 10000 w 10000"/>
                <a:gd name="connsiteY30"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250 w 10000"/>
                <a:gd name="connsiteY17" fmla="*/ 10000 h 11250"/>
                <a:gd name="connsiteX18" fmla="*/ 6562 w 10000"/>
                <a:gd name="connsiteY18" fmla="*/ 0 h 11250"/>
                <a:gd name="connsiteX19" fmla="*/ 6876 w 10000"/>
                <a:gd name="connsiteY19" fmla="*/ 10000 h 11250"/>
                <a:gd name="connsiteX20" fmla="*/ 7187 w 10000"/>
                <a:gd name="connsiteY20" fmla="*/ 0 h 11250"/>
                <a:gd name="connsiteX21" fmla="*/ 7501 w 10000"/>
                <a:gd name="connsiteY21" fmla="*/ 10000 h 11250"/>
                <a:gd name="connsiteX22" fmla="*/ 7813 w 10000"/>
                <a:gd name="connsiteY22" fmla="*/ 0 h 11250"/>
                <a:gd name="connsiteX23" fmla="*/ 8124 w 10000"/>
                <a:gd name="connsiteY23" fmla="*/ 10000 h 11250"/>
                <a:gd name="connsiteX24" fmla="*/ 8438 w 10000"/>
                <a:gd name="connsiteY24" fmla="*/ 0 h 11250"/>
                <a:gd name="connsiteX25" fmla="*/ 8750 w 10000"/>
                <a:gd name="connsiteY25" fmla="*/ 10000 h 11250"/>
                <a:gd name="connsiteX26" fmla="*/ 9063 w 10000"/>
                <a:gd name="connsiteY26" fmla="*/ 0 h 11250"/>
                <a:gd name="connsiteX27" fmla="*/ 9375 w 10000"/>
                <a:gd name="connsiteY27" fmla="*/ 10000 h 11250"/>
                <a:gd name="connsiteX28" fmla="*/ 9688 w 10000"/>
                <a:gd name="connsiteY28" fmla="*/ 0 h 11250"/>
                <a:gd name="connsiteX29" fmla="*/ 10000 w 10000"/>
                <a:gd name="connsiteY29"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6562 w 10000"/>
                <a:gd name="connsiteY17" fmla="*/ 0 h 10000"/>
                <a:gd name="connsiteX18" fmla="*/ 6876 w 10000"/>
                <a:gd name="connsiteY18" fmla="*/ 10000 h 10000"/>
                <a:gd name="connsiteX19" fmla="*/ 7187 w 10000"/>
                <a:gd name="connsiteY19" fmla="*/ 0 h 10000"/>
                <a:gd name="connsiteX20" fmla="*/ 7501 w 10000"/>
                <a:gd name="connsiteY20" fmla="*/ 10000 h 10000"/>
                <a:gd name="connsiteX21" fmla="*/ 7813 w 10000"/>
                <a:gd name="connsiteY21" fmla="*/ 0 h 10000"/>
                <a:gd name="connsiteX22" fmla="*/ 8124 w 10000"/>
                <a:gd name="connsiteY22" fmla="*/ 10000 h 10000"/>
                <a:gd name="connsiteX23" fmla="*/ 8438 w 10000"/>
                <a:gd name="connsiteY23" fmla="*/ 0 h 10000"/>
                <a:gd name="connsiteX24" fmla="*/ 8750 w 10000"/>
                <a:gd name="connsiteY24" fmla="*/ 10000 h 10000"/>
                <a:gd name="connsiteX25" fmla="*/ 9063 w 10000"/>
                <a:gd name="connsiteY25" fmla="*/ 0 h 10000"/>
                <a:gd name="connsiteX26" fmla="*/ 9375 w 10000"/>
                <a:gd name="connsiteY26" fmla="*/ 10000 h 10000"/>
                <a:gd name="connsiteX27" fmla="*/ 9688 w 10000"/>
                <a:gd name="connsiteY27" fmla="*/ 0 h 10000"/>
                <a:gd name="connsiteX28" fmla="*/ 10000 w 10000"/>
                <a:gd name="connsiteY28"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876 w 10000"/>
                <a:gd name="connsiteY17" fmla="*/ 10000 h 11250"/>
                <a:gd name="connsiteX18" fmla="*/ 7187 w 10000"/>
                <a:gd name="connsiteY18" fmla="*/ 0 h 11250"/>
                <a:gd name="connsiteX19" fmla="*/ 7501 w 10000"/>
                <a:gd name="connsiteY19" fmla="*/ 10000 h 11250"/>
                <a:gd name="connsiteX20" fmla="*/ 7813 w 10000"/>
                <a:gd name="connsiteY20" fmla="*/ 0 h 11250"/>
                <a:gd name="connsiteX21" fmla="*/ 8124 w 10000"/>
                <a:gd name="connsiteY21" fmla="*/ 10000 h 11250"/>
                <a:gd name="connsiteX22" fmla="*/ 8438 w 10000"/>
                <a:gd name="connsiteY22" fmla="*/ 0 h 11250"/>
                <a:gd name="connsiteX23" fmla="*/ 8750 w 10000"/>
                <a:gd name="connsiteY23" fmla="*/ 10000 h 11250"/>
                <a:gd name="connsiteX24" fmla="*/ 9063 w 10000"/>
                <a:gd name="connsiteY24" fmla="*/ 0 h 11250"/>
                <a:gd name="connsiteX25" fmla="*/ 9375 w 10000"/>
                <a:gd name="connsiteY25" fmla="*/ 10000 h 11250"/>
                <a:gd name="connsiteX26" fmla="*/ 9688 w 10000"/>
                <a:gd name="connsiteY26" fmla="*/ 0 h 11250"/>
                <a:gd name="connsiteX27" fmla="*/ 10000 w 10000"/>
                <a:gd name="connsiteY27"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187 w 10000"/>
                <a:gd name="connsiteY17" fmla="*/ 0 h 10000"/>
                <a:gd name="connsiteX18" fmla="*/ 7501 w 10000"/>
                <a:gd name="connsiteY18" fmla="*/ 10000 h 10000"/>
                <a:gd name="connsiteX19" fmla="*/ 7813 w 10000"/>
                <a:gd name="connsiteY19" fmla="*/ 0 h 10000"/>
                <a:gd name="connsiteX20" fmla="*/ 8124 w 10000"/>
                <a:gd name="connsiteY20" fmla="*/ 10000 h 10000"/>
                <a:gd name="connsiteX21" fmla="*/ 8438 w 10000"/>
                <a:gd name="connsiteY21" fmla="*/ 0 h 10000"/>
                <a:gd name="connsiteX22" fmla="*/ 8750 w 10000"/>
                <a:gd name="connsiteY22" fmla="*/ 10000 h 10000"/>
                <a:gd name="connsiteX23" fmla="*/ 9063 w 10000"/>
                <a:gd name="connsiteY23" fmla="*/ 0 h 10000"/>
                <a:gd name="connsiteX24" fmla="*/ 9375 w 10000"/>
                <a:gd name="connsiteY24" fmla="*/ 10000 h 10000"/>
                <a:gd name="connsiteX25" fmla="*/ 9688 w 10000"/>
                <a:gd name="connsiteY25" fmla="*/ 0 h 10000"/>
                <a:gd name="connsiteX26" fmla="*/ 10000 w 10000"/>
                <a:gd name="connsiteY26"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7501 w 10000"/>
                <a:gd name="connsiteY17" fmla="*/ 10000 h 11250"/>
                <a:gd name="connsiteX18" fmla="*/ 7813 w 10000"/>
                <a:gd name="connsiteY18" fmla="*/ 0 h 11250"/>
                <a:gd name="connsiteX19" fmla="*/ 8124 w 10000"/>
                <a:gd name="connsiteY19" fmla="*/ 10000 h 11250"/>
                <a:gd name="connsiteX20" fmla="*/ 8438 w 10000"/>
                <a:gd name="connsiteY20" fmla="*/ 0 h 11250"/>
                <a:gd name="connsiteX21" fmla="*/ 8750 w 10000"/>
                <a:gd name="connsiteY21" fmla="*/ 10000 h 11250"/>
                <a:gd name="connsiteX22" fmla="*/ 9063 w 10000"/>
                <a:gd name="connsiteY22" fmla="*/ 0 h 11250"/>
                <a:gd name="connsiteX23" fmla="*/ 9375 w 10000"/>
                <a:gd name="connsiteY23" fmla="*/ 10000 h 11250"/>
                <a:gd name="connsiteX24" fmla="*/ 9688 w 10000"/>
                <a:gd name="connsiteY24" fmla="*/ 0 h 11250"/>
                <a:gd name="connsiteX25" fmla="*/ 10000 w 10000"/>
                <a:gd name="connsiteY25"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813 w 10000"/>
                <a:gd name="connsiteY17" fmla="*/ 0 h 10000"/>
                <a:gd name="connsiteX18" fmla="*/ 8124 w 10000"/>
                <a:gd name="connsiteY18" fmla="*/ 10000 h 10000"/>
                <a:gd name="connsiteX19" fmla="*/ 8438 w 10000"/>
                <a:gd name="connsiteY19" fmla="*/ 0 h 10000"/>
                <a:gd name="connsiteX20" fmla="*/ 8750 w 10000"/>
                <a:gd name="connsiteY20" fmla="*/ 10000 h 10000"/>
                <a:gd name="connsiteX21" fmla="*/ 9063 w 10000"/>
                <a:gd name="connsiteY21" fmla="*/ 0 h 10000"/>
                <a:gd name="connsiteX22" fmla="*/ 9375 w 10000"/>
                <a:gd name="connsiteY22" fmla="*/ 10000 h 10000"/>
                <a:gd name="connsiteX23" fmla="*/ 9688 w 10000"/>
                <a:gd name="connsiteY23" fmla="*/ 0 h 10000"/>
                <a:gd name="connsiteX24" fmla="*/ 10000 w 10000"/>
                <a:gd name="connsiteY24" fmla="*/ 10000 h 10000"/>
                <a:gd name="connsiteX0" fmla="*/ 0 w 10000"/>
                <a:gd name="connsiteY0" fmla="*/ 11279 h 11279"/>
                <a:gd name="connsiteX1" fmla="*/ 312 w 10000"/>
                <a:gd name="connsiteY1" fmla="*/ 1279 h 11279"/>
                <a:gd name="connsiteX2" fmla="*/ 625 w 10000"/>
                <a:gd name="connsiteY2" fmla="*/ 11279 h 11279"/>
                <a:gd name="connsiteX3" fmla="*/ 937 w 10000"/>
                <a:gd name="connsiteY3" fmla="*/ 1279 h 11279"/>
                <a:gd name="connsiteX4" fmla="*/ 1250 w 10000"/>
                <a:gd name="connsiteY4" fmla="*/ 11279 h 11279"/>
                <a:gd name="connsiteX5" fmla="*/ 1562 w 10000"/>
                <a:gd name="connsiteY5" fmla="*/ 1279 h 11279"/>
                <a:gd name="connsiteX6" fmla="*/ 1876 w 10000"/>
                <a:gd name="connsiteY6" fmla="*/ 11279 h 11279"/>
                <a:gd name="connsiteX7" fmla="*/ 2187 w 10000"/>
                <a:gd name="connsiteY7" fmla="*/ 1279 h 11279"/>
                <a:gd name="connsiteX8" fmla="*/ 2499 w 10000"/>
                <a:gd name="connsiteY8" fmla="*/ 11279 h 11279"/>
                <a:gd name="connsiteX9" fmla="*/ 2813 w 10000"/>
                <a:gd name="connsiteY9" fmla="*/ 1279 h 11279"/>
                <a:gd name="connsiteX10" fmla="*/ 3124 w 10000"/>
                <a:gd name="connsiteY10" fmla="*/ 11279 h 11279"/>
                <a:gd name="connsiteX11" fmla="*/ 3438 w 10000"/>
                <a:gd name="connsiteY11" fmla="*/ 1279 h 11279"/>
                <a:gd name="connsiteX12" fmla="*/ 3750 w 10000"/>
                <a:gd name="connsiteY12" fmla="*/ 11279 h 11279"/>
                <a:gd name="connsiteX13" fmla="*/ 4063 w 10000"/>
                <a:gd name="connsiteY13" fmla="*/ 1279 h 11279"/>
                <a:gd name="connsiteX14" fmla="*/ 4375 w 10000"/>
                <a:gd name="connsiteY14" fmla="*/ 11279 h 11279"/>
                <a:gd name="connsiteX15" fmla="*/ 4688 w 10000"/>
                <a:gd name="connsiteY15" fmla="*/ 1279 h 11279"/>
                <a:gd name="connsiteX16" fmla="*/ 5000 w 10000"/>
                <a:gd name="connsiteY16" fmla="*/ 11279 h 11279"/>
                <a:gd name="connsiteX17" fmla="*/ 7813 w 10000"/>
                <a:gd name="connsiteY17" fmla="*/ 1279 h 11279"/>
                <a:gd name="connsiteX18" fmla="*/ 7740 w 10000"/>
                <a:gd name="connsiteY18" fmla="*/ 1227 h 11279"/>
                <a:gd name="connsiteX19" fmla="*/ 8124 w 10000"/>
                <a:gd name="connsiteY19" fmla="*/ 11279 h 11279"/>
                <a:gd name="connsiteX20" fmla="*/ 8438 w 10000"/>
                <a:gd name="connsiteY20" fmla="*/ 1279 h 11279"/>
                <a:gd name="connsiteX21" fmla="*/ 8750 w 10000"/>
                <a:gd name="connsiteY21" fmla="*/ 11279 h 11279"/>
                <a:gd name="connsiteX22" fmla="*/ 9063 w 10000"/>
                <a:gd name="connsiteY22" fmla="*/ 1279 h 11279"/>
                <a:gd name="connsiteX23" fmla="*/ 9375 w 10000"/>
                <a:gd name="connsiteY23" fmla="*/ 11279 h 11279"/>
                <a:gd name="connsiteX24" fmla="*/ 9688 w 10000"/>
                <a:gd name="connsiteY24" fmla="*/ 1279 h 11279"/>
                <a:gd name="connsiteX25" fmla="*/ 10000 w 10000"/>
                <a:gd name="connsiteY25" fmla="*/ 11279 h 11279"/>
                <a:gd name="connsiteX0" fmla="*/ 0 w 10000"/>
                <a:gd name="connsiteY0" fmla="*/ 10759 h 10759"/>
                <a:gd name="connsiteX1" fmla="*/ 312 w 10000"/>
                <a:gd name="connsiteY1" fmla="*/ 759 h 10759"/>
                <a:gd name="connsiteX2" fmla="*/ 625 w 10000"/>
                <a:gd name="connsiteY2" fmla="*/ 10759 h 10759"/>
                <a:gd name="connsiteX3" fmla="*/ 937 w 10000"/>
                <a:gd name="connsiteY3" fmla="*/ 759 h 10759"/>
                <a:gd name="connsiteX4" fmla="*/ 1250 w 10000"/>
                <a:gd name="connsiteY4" fmla="*/ 10759 h 10759"/>
                <a:gd name="connsiteX5" fmla="*/ 1562 w 10000"/>
                <a:gd name="connsiteY5" fmla="*/ 759 h 10759"/>
                <a:gd name="connsiteX6" fmla="*/ 1876 w 10000"/>
                <a:gd name="connsiteY6" fmla="*/ 10759 h 10759"/>
                <a:gd name="connsiteX7" fmla="*/ 2187 w 10000"/>
                <a:gd name="connsiteY7" fmla="*/ 759 h 10759"/>
                <a:gd name="connsiteX8" fmla="*/ 2499 w 10000"/>
                <a:gd name="connsiteY8" fmla="*/ 10759 h 10759"/>
                <a:gd name="connsiteX9" fmla="*/ 2813 w 10000"/>
                <a:gd name="connsiteY9" fmla="*/ 759 h 10759"/>
                <a:gd name="connsiteX10" fmla="*/ 3124 w 10000"/>
                <a:gd name="connsiteY10" fmla="*/ 10759 h 10759"/>
                <a:gd name="connsiteX11" fmla="*/ 3438 w 10000"/>
                <a:gd name="connsiteY11" fmla="*/ 759 h 10759"/>
                <a:gd name="connsiteX12" fmla="*/ 3750 w 10000"/>
                <a:gd name="connsiteY12" fmla="*/ 10759 h 10759"/>
                <a:gd name="connsiteX13" fmla="*/ 4063 w 10000"/>
                <a:gd name="connsiteY13" fmla="*/ 759 h 10759"/>
                <a:gd name="connsiteX14" fmla="*/ 4375 w 10000"/>
                <a:gd name="connsiteY14" fmla="*/ 10759 h 10759"/>
                <a:gd name="connsiteX15" fmla="*/ 4688 w 10000"/>
                <a:gd name="connsiteY15" fmla="*/ 759 h 10759"/>
                <a:gd name="connsiteX16" fmla="*/ 5000 w 10000"/>
                <a:gd name="connsiteY16" fmla="*/ 10759 h 10759"/>
                <a:gd name="connsiteX17" fmla="*/ 7813 w 10000"/>
                <a:gd name="connsiteY17" fmla="*/ 759 h 10759"/>
                <a:gd name="connsiteX18" fmla="*/ 7740 w 10000"/>
                <a:gd name="connsiteY18" fmla="*/ 707 h 10759"/>
                <a:gd name="connsiteX19" fmla="*/ 8438 w 10000"/>
                <a:gd name="connsiteY19" fmla="*/ 759 h 10759"/>
                <a:gd name="connsiteX20" fmla="*/ 8750 w 10000"/>
                <a:gd name="connsiteY20" fmla="*/ 10759 h 10759"/>
                <a:gd name="connsiteX21" fmla="*/ 9063 w 10000"/>
                <a:gd name="connsiteY21" fmla="*/ 759 h 10759"/>
                <a:gd name="connsiteX22" fmla="*/ 9375 w 10000"/>
                <a:gd name="connsiteY22" fmla="*/ 10759 h 10759"/>
                <a:gd name="connsiteX23" fmla="*/ 9688 w 10000"/>
                <a:gd name="connsiteY23" fmla="*/ 759 h 10759"/>
                <a:gd name="connsiteX24" fmla="*/ 10000 w 10000"/>
                <a:gd name="connsiteY24" fmla="*/ 10759 h 10759"/>
                <a:gd name="connsiteX0" fmla="*/ 0 w 10000"/>
                <a:gd name="connsiteY0" fmla="*/ 11250 h 11250"/>
                <a:gd name="connsiteX1" fmla="*/ 312 w 10000"/>
                <a:gd name="connsiteY1" fmla="*/ 1250 h 11250"/>
                <a:gd name="connsiteX2" fmla="*/ 625 w 10000"/>
                <a:gd name="connsiteY2" fmla="*/ 11250 h 11250"/>
                <a:gd name="connsiteX3" fmla="*/ 937 w 10000"/>
                <a:gd name="connsiteY3" fmla="*/ 1250 h 11250"/>
                <a:gd name="connsiteX4" fmla="*/ 1250 w 10000"/>
                <a:gd name="connsiteY4" fmla="*/ 11250 h 11250"/>
                <a:gd name="connsiteX5" fmla="*/ 1562 w 10000"/>
                <a:gd name="connsiteY5" fmla="*/ 1250 h 11250"/>
                <a:gd name="connsiteX6" fmla="*/ 1876 w 10000"/>
                <a:gd name="connsiteY6" fmla="*/ 11250 h 11250"/>
                <a:gd name="connsiteX7" fmla="*/ 2187 w 10000"/>
                <a:gd name="connsiteY7" fmla="*/ 1250 h 11250"/>
                <a:gd name="connsiteX8" fmla="*/ 2499 w 10000"/>
                <a:gd name="connsiteY8" fmla="*/ 11250 h 11250"/>
                <a:gd name="connsiteX9" fmla="*/ 2813 w 10000"/>
                <a:gd name="connsiteY9" fmla="*/ 1250 h 11250"/>
                <a:gd name="connsiteX10" fmla="*/ 3124 w 10000"/>
                <a:gd name="connsiteY10" fmla="*/ 11250 h 11250"/>
                <a:gd name="connsiteX11" fmla="*/ 3438 w 10000"/>
                <a:gd name="connsiteY11" fmla="*/ 1250 h 11250"/>
                <a:gd name="connsiteX12" fmla="*/ 3750 w 10000"/>
                <a:gd name="connsiteY12" fmla="*/ 11250 h 11250"/>
                <a:gd name="connsiteX13" fmla="*/ 4063 w 10000"/>
                <a:gd name="connsiteY13" fmla="*/ 1250 h 11250"/>
                <a:gd name="connsiteX14" fmla="*/ 4375 w 10000"/>
                <a:gd name="connsiteY14" fmla="*/ 11250 h 11250"/>
                <a:gd name="connsiteX15" fmla="*/ 4688 w 10000"/>
                <a:gd name="connsiteY15" fmla="*/ 1250 h 11250"/>
                <a:gd name="connsiteX16" fmla="*/ 5000 w 10000"/>
                <a:gd name="connsiteY16" fmla="*/ 11250 h 11250"/>
                <a:gd name="connsiteX17" fmla="*/ 7813 w 10000"/>
                <a:gd name="connsiteY17" fmla="*/ 1250 h 11250"/>
                <a:gd name="connsiteX18" fmla="*/ 8438 w 10000"/>
                <a:gd name="connsiteY18" fmla="*/ 1250 h 11250"/>
                <a:gd name="connsiteX19" fmla="*/ 8750 w 10000"/>
                <a:gd name="connsiteY19" fmla="*/ 11250 h 11250"/>
                <a:gd name="connsiteX20" fmla="*/ 9063 w 10000"/>
                <a:gd name="connsiteY20" fmla="*/ 1250 h 11250"/>
                <a:gd name="connsiteX21" fmla="*/ 9375 w 10000"/>
                <a:gd name="connsiteY21" fmla="*/ 11250 h 11250"/>
                <a:gd name="connsiteX22" fmla="*/ 9688 w 10000"/>
                <a:gd name="connsiteY22" fmla="*/ 1250 h 11250"/>
                <a:gd name="connsiteX23" fmla="*/ 10000 w 10000"/>
                <a:gd name="connsiteY23" fmla="*/ 1125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8438 w 10000"/>
                <a:gd name="connsiteY17" fmla="*/ 0 h 10000"/>
                <a:gd name="connsiteX18" fmla="*/ 8750 w 10000"/>
                <a:gd name="connsiteY18" fmla="*/ 10000 h 10000"/>
                <a:gd name="connsiteX19" fmla="*/ 9063 w 10000"/>
                <a:gd name="connsiteY19" fmla="*/ 0 h 10000"/>
                <a:gd name="connsiteX20" fmla="*/ 9375 w 10000"/>
                <a:gd name="connsiteY20" fmla="*/ 10000 h 10000"/>
                <a:gd name="connsiteX21" fmla="*/ 9688 w 10000"/>
                <a:gd name="connsiteY21" fmla="*/ 0 h 10000"/>
                <a:gd name="connsiteX22" fmla="*/ 10000 w 10000"/>
                <a:gd name="connsiteY22"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8750 w 10000"/>
                <a:gd name="connsiteY17" fmla="*/ 10000 h 11250"/>
                <a:gd name="connsiteX18" fmla="*/ 9063 w 10000"/>
                <a:gd name="connsiteY18" fmla="*/ 0 h 11250"/>
                <a:gd name="connsiteX19" fmla="*/ 9375 w 10000"/>
                <a:gd name="connsiteY19" fmla="*/ 10000 h 11250"/>
                <a:gd name="connsiteX20" fmla="*/ 9688 w 10000"/>
                <a:gd name="connsiteY20" fmla="*/ 0 h 11250"/>
                <a:gd name="connsiteX21" fmla="*/ 10000 w 10000"/>
                <a:gd name="connsiteY21" fmla="*/ 10000 h 11250"/>
                <a:gd name="connsiteX0" fmla="*/ 0 w 9688"/>
                <a:gd name="connsiteY0" fmla="*/ 10000 h 11250"/>
                <a:gd name="connsiteX1" fmla="*/ 312 w 9688"/>
                <a:gd name="connsiteY1" fmla="*/ 0 h 11250"/>
                <a:gd name="connsiteX2" fmla="*/ 625 w 9688"/>
                <a:gd name="connsiteY2" fmla="*/ 10000 h 11250"/>
                <a:gd name="connsiteX3" fmla="*/ 937 w 9688"/>
                <a:gd name="connsiteY3" fmla="*/ 0 h 11250"/>
                <a:gd name="connsiteX4" fmla="*/ 1250 w 9688"/>
                <a:gd name="connsiteY4" fmla="*/ 10000 h 11250"/>
                <a:gd name="connsiteX5" fmla="*/ 1562 w 9688"/>
                <a:gd name="connsiteY5" fmla="*/ 0 h 11250"/>
                <a:gd name="connsiteX6" fmla="*/ 1876 w 9688"/>
                <a:gd name="connsiteY6" fmla="*/ 10000 h 11250"/>
                <a:gd name="connsiteX7" fmla="*/ 2187 w 9688"/>
                <a:gd name="connsiteY7" fmla="*/ 0 h 11250"/>
                <a:gd name="connsiteX8" fmla="*/ 2499 w 9688"/>
                <a:gd name="connsiteY8" fmla="*/ 10000 h 11250"/>
                <a:gd name="connsiteX9" fmla="*/ 2813 w 9688"/>
                <a:gd name="connsiteY9" fmla="*/ 0 h 11250"/>
                <a:gd name="connsiteX10" fmla="*/ 3124 w 9688"/>
                <a:gd name="connsiteY10" fmla="*/ 10000 h 11250"/>
                <a:gd name="connsiteX11" fmla="*/ 3438 w 9688"/>
                <a:gd name="connsiteY11" fmla="*/ 0 h 11250"/>
                <a:gd name="connsiteX12" fmla="*/ 3750 w 9688"/>
                <a:gd name="connsiteY12" fmla="*/ 10000 h 11250"/>
                <a:gd name="connsiteX13" fmla="*/ 4063 w 9688"/>
                <a:gd name="connsiteY13" fmla="*/ 0 h 11250"/>
                <a:gd name="connsiteX14" fmla="*/ 4375 w 9688"/>
                <a:gd name="connsiteY14" fmla="*/ 10000 h 11250"/>
                <a:gd name="connsiteX15" fmla="*/ 4688 w 9688"/>
                <a:gd name="connsiteY15" fmla="*/ 0 h 11250"/>
                <a:gd name="connsiteX16" fmla="*/ 5000 w 9688"/>
                <a:gd name="connsiteY16" fmla="*/ 10000 h 11250"/>
                <a:gd name="connsiteX17" fmla="*/ 8750 w 9688"/>
                <a:gd name="connsiteY17" fmla="*/ 10000 h 11250"/>
                <a:gd name="connsiteX18" fmla="*/ 9063 w 9688"/>
                <a:gd name="connsiteY18" fmla="*/ 0 h 11250"/>
                <a:gd name="connsiteX19" fmla="*/ 9375 w 9688"/>
                <a:gd name="connsiteY19" fmla="*/ 10000 h 11250"/>
                <a:gd name="connsiteX20" fmla="*/ 9688 w 9688"/>
                <a:gd name="connsiteY20" fmla="*/ 0 h 11250"/>
                <a:gd name="connsiteX0" fmla="*/ 0 w 9677"/>
                <a:gd name="connsiteY0" fmla="*/ 8889 h 10000"/>
                <a:gd name="connsiteX1" fmla="*/ 322 w 9677"/>
                <a:gd name="connsiteY1" fmla="*/ 0 h 10000"/>
                <a:gd name="connsiteX2" fmla="*/ 645 w 9677"/>
                <a:gd name="connsiteY2" fmla="*/ 8889 h 10000"/>
                <a:gd name="connsiteX3" fmla="*/ 967 w 9677"/>
                <a:gd name="connsiteY3" fmla="*/ 0 h 10000"/>
                <a:gd name="connsiteX4" fmla="*/ 1290 w 9677"/>
                <a:gd name="connsiteY4" fmla="*/ 8889 h 10000"/>
                <a:gd name="connsiteX5" fmla="*/ 1612 w 9677"/>
                <a:gd name="connsiteY5" fmla="*/ 0 h 10000"/>
                <a:gd name="connsiteX6" fmla="*/ 1936 w 9677"/>
                <a:gd name="connsiteY6" fmla="*/ 8889 h 10000"/>
                <a:gd name="connsiteX7" fmla="*/ 2257 w 9677"/>
                <a:gd name="connsiteY7" fmla="*/ 0 h 10000"/>
                <a:gd name="connsiteX8" fmla="*/ 2579 w 9677"/>
                <a:gd name="connsiteY8" fmla="*/ 8889 h 10000"/>
                <a:gd name="connsiteX9" fmla="*/ 2904 w 9677"/>
                <a:gd name="connsiteY9" fmla="*/ 0 h 10000"/>
                <a:gd name="connsiteX10" fmla="*/ 3225 w 9677"/>
                <a:gd name="connsiteY10" fmla="*/ 8889 h 10000"/>
                <a:gd name="connsiteX11" fmla="*/ 3549 w 9677"/>
                <a:gd name="connsiteY11" fmla="*/ 0 h 10000"/>
                <a:gd name="connsiteX12" fmla="*/ 3871 w 9677"/>
                <a:gd name="connsiteY12" fmla="*/ 8889 h 10000"/>
                <a:gd name="connsiteX13" fmla="*/ 4194 w 9677"/>
                <a:gd name="connsiteY13" fmla="*/ 0 h 10000"/>
                <a:gd name="connsiteX14" fmla="*/ 4516 w 9677"/>
                <a:gd name="connsiteY14" fmla="*/ 8889 h 10000"/>
                <a:gd name="connsiteX15" fmla="*/ 4839 w 9677"/>
                <a:gd name="connsiteY15" fmla="*/ 0 h 10000"/>
                <a:gd name="connsiteX16" fmla="*/ 5161 w 9677"/>
                <a:gd name="connsiteY16" fmla="*/ 8889 h 10000"/>
                <a:gd name="connsiteX17" fmla="*/ 9032 w 9677"/>
                <a:gd name="connsiteY17" fmla="*/ 8889 h 10000"/>
                <a:gd name="connsiteX18" fmla="*/ 9355 w 9677"/>
                <a:gd name="connsiteY18" fmla="*/ 0 h 10000"/>
                <a:gd name="connsiteX19" fmla="*/ 9677 w 9677"/>
                <a:gd name="connsiteY19" fmla="*/ 8889 h 10000"/>
                <a:gd name="connsiteX0" fmla="*/ 0 w 9733"/>
                <a:gd name="connsiteY0" fmla="*/ 8889 h 10000"/>
                <a:gd name="connsiteX1" fmla="*/ 333 w 9733"/>
                <a:gd name="connsiteY1" fmla="*/ 0 h 10000"/>
                <a:gd name="connsiteX2" fmla="*/ 667 w 9733"/>
                <a:gd name="connsiteY2" fmla="*/ 8889 h 10000"/>
                <a:gd name="connsiteX3" fmla="*/ 999 w 9733"/>
                <a:gd name="connsiteY3" fmla="*/ 0 h 10000"/>
                <a:gd name="connsiteX4" fmla="*/ 1333 w 9733"/>
                <a:gd name="connsiteY4" fmla="*/ 8889 h 10000"/>
                <a:gd name="connsiteX5" fmla="*/ 1666 w 9733"/>
                <a:gd name="connsiteY5" fmla="*/ 0 h 10000"/>
                <a:gd name="connsiteX6" fmla="*/ 2001 w 9733"/>
                <a:gd name="connsiteY6" fmla="*/ 8889 h 10000"/>
                <a:gd name="connsiteX7" fmla="*/ 2332 w 9733"/>
                <a:gd name="connsiteY7" fmla="*/ 0 h 10000"/>
                <a:gd name="connsiteX8" fmla="*/ 2665 w 9733"/>
                <a:gd name="connsiteY8" fmla="*/ 8889 h 10000"/>
                <a:gd name="connsiteX9" fmla="*/ 3001 w 9733"/>
                <a:gd name="connsiteY9" fmla="*/ 0 h 10000"/>
                <a:gd name="connsiteX10" fmla="*/ 3333 w 9733"/>
                <a:gd name="connsiteY10" fmla="*/ 8889 h 10000"/>
                <a:gd name="connsiteX11" fmla="*/ 3667 w 9733"/>
                <a:gd name="connsiteY11" fmla="*/ 0 h 10000"/>
                <a:gd name="connsiteX12" fmla="*/ 4000 w 9733"/>
                <a:gd name="connsiteY12" fmla="*/ 8889 h 10000"/>
                <a:gd name="connsiteX13" fmla="*/ 4334 w 9733"/>
                <a:gd name="connsiteY13" fmla="*/ 0 h 10000"/>
                <a:gd name="connsiteX14" fmla="*/ 4667 w 9733"/>
                <a:gd name="connsiteY14" fmla="*/ 8889 h 10000"/>
                <a:gd name="connsiteX15" fmla="*/ 5001 w 9733"/>
                <a:gd name="connsiteY15" fmla="*/ 0 h 10000"/>
                <a:gd name="connsiteX16" fmla="*/ 5333 w 9733"/>
                <a:gd name="connsiteY16" fmla="*/ 8889 h 10000"/>
                <a:gd name="connsiteX17" fmla="*/ 9333 w 9733"/>
                <a:gd name="connsiteY17" fmla="*/ 8889 h 10000"/>
                <a:gd name="connsiteX18" fmla="*/ 9667 w 9733"/>
                <a:gd name="connsiteY18" fmla="*/ 0 h 10000"/>
                <a:gd name="connsiteX0" fmla="*/ 0 w 9589"/>
                <a:gd name="connsiteY0" fmla="*/ 8889 h 10000"/>
                <a:gd name="connsiteX1" fmla="*/ 342 w 9589"/>
                <a:gd name="connsiteY1" fmla="*/ 0 h 10000"/>
                <a:gd name="connsiteX2" fmla="*/ 685 w 9589"/>
                <a:gd name="connsiteY2" fmla="*/ 8889 h 10000"/>
                <a:gd name="connsiteX3" fmla="*/ 1026 w 9589"/>
                <a:gd name="connsiteY3" fmla="*/ 0 h 10000"/>
                <a:gd name="connsiteX4" fmla="*/ 1370 w 9589"/>
                <a:gd name="connsiteY4" fmla="*/ 8889 h 10000"/>
                <a:gd name="connsiteX5" fmla="*/ 1712 w 9589"/>
                <a:gd name="connsiteY5" fmla="*/ 0 h 10000"/>
                <a:gd name="connsiteX6" fmla="*/ 2056 w 9589"/>
                <a:gd name="connsiteY6" fmla="*/ 8889 h 10000"/>
                <a:gd name="connsiteX7" fmla="*/ 2396 w 9589"/>
                <a:gd name="connsiteY7" fmla="*/ 0 h 10000"/>
                <a:gd name="connsiteX8" fmla="*/ 2738 w 9589"/>
                <a:gd name="connsiteY8" fmla="*/ 8889 h 10000"/>
                <a:gd name="connsiteX9" fmla="*/ 3083 w 9589"/>
                <a:gd name="connsiteY9" fmla="*/ 0 h 10000"/>
                <a:gd name="connsiteX10" fmla="*/ 3424 w 9589"/>
                <a:gd name="connsiteY10" fmla="*/ 8889 h 10000"/>
                <a:gd name="connsiteX11" fmla="*/ 3768 w 9589"/>
                <a:gd name="connsiteY11" fmla="*/ 0 h 10000"/>
                <a:gd name="connsiteX12" fmla="*/ 4110 w 9589"/>
                <a:gd name="connsiteY12" fmla="*/ 8889 h 10000"/>
                <a:gd name="connsiteX13" fmla="*/ 4453 w 9589"/>
                <a:gd name="connsiteY13" fmla="*/ 0 h 10000"/>
                <a:gd name="connsiteX14" fmla="*/ 4795 w 9589"/>
                <a:gd name="connsiteY14" fmla="*/ 8889 h 10000"/>
                <a:gd name="connsiteX15" fmla="*/ 5138 w 9589"/>
                <a:gd name="connsiteY15" fmla="*/ 0 h 10000"/>
                <a:gd name="connsiteX16" fmla="*/ 5479 w 9589"/>
                <a:gd name="connsiteY16" fmla="*/ 8889 h 10000"/>
                <a:gd name="connsiteX17" fmla="*/ 9589 w 9589"/>
                <a:gd name="connsiteY17" fmla="*/ 8889 h 10000"/>
                <a:gd name="connsiteX0" fmla="*/ 0 w 5714"/>
                <a:gd name="connsiteY0" fmla="*/ 8889 h 8889"/>
                <a:gd name="connsiteX1" fmla="*/ 357 w 5714"/>
                <a:gd name="connsiteY1" fmla="*/ 0 h 8889"/>
                <a:gd name="connsiteX2" fmla="*/ 714 w 5714"/>
                <a:gd name="connsiteY2" fmla="*/ 8889 h 8889"/>
                <a:gd name="connsiteX3" fmla="*/ 1070 w 5714"/>
                <a:gd name="connsiteY3" fmla="*/ 0 h 8889"/>
                <a:gd name="connsiteX4" fmla="*/ 1429 w 5714"/>
                <a:gd name="connsiteY4" fmla="*/ 8889 h 8889"/>
                <a:gd name="connsiteX5" fmla="*/ 1785 w 5714"/>
                <a:gd name="connsiteY5" fmla="*/ 0 h 8889"/>
                <a:gd name="connsiteX6" fmla="*/ 2144 w 5714"/>
                <a:gd name="connsiteY6" fmla="*/ 8889 h 8889"/>
                <a:gd name="connsiteX7" fmla="*/ 2499 w 5714"/>
                <a:gd name="connsiteY7" fmla="*/ 0 h 8889"/>
                <a:gd name="connsiteX8" fmla="*/ 2855 w 5714"/>
                <a:gd name="connsiteY8" fmla="*/ 8889 h 8889"/>
                <a:gd name="connsiteX9" fmla="*/ 3215 w 5714"/>
                <a:gd name="connsiteY9" fmla="*/ 0 h 8889"/>
                <a:gd name="connsiteX10" fmla="*/ 3571 w 5714"/>
                <a:gd name="connsiteY10" fmla="*/ 8889 h 8889"/>
                <a:gd name="connsiteX11" fmla="*/ 3930 w 5714"/>
                <a:gd name="connsiteY11" fmla="*/ 0 h 8889"/>
                <a:gd name="connsiteX12" fmla="*/ 4286 w 5714"/>
                <a:gd name="connsiteY12" fmla="*/ 8889 h 8889"/>
                <a:gd name="connsiteX13" fmla="*/ 4644 w 5714"/>
                <a:gd name="connsiteY13" fmla="*/ 0 h 8889"/>
                <a:gd name="connsiteX14" fmla="*/ 5001 w 5714"/>
                <a:gd name="connsiteY14" fmla="*/ 8889 h 8889"/>
                <a:gd name="connsiteX15" fmla="*/ 5358 w 5714"/>
                <a:gd name="connsiteY15" fmla="*/ 0 h 8889"/>
                <a:gd name="connsiteX16" fmla="*/ 5714 w 5714"/>
                <a:gd name="connsiteY16" fmla="*/ 8889 h 8889"/>
                <a:gd name="connsiteX0" fmla="*/ 0 w 9377"/>
                <a:gd name="connsiteY0" fmla="*/ 10000 h 10000"/>
                <a:gd name="connsiteX1" fmla="*/ 625 w 9377"/>
                <a:gd name="connsiteY1" fmla="*/ 0 h 10000"/>
                <a:gd name="connsiteX2" fmla="*/ 1250 w 9377"/>
                <a:gd name="connsiteY2" fmla="*/ 10000 h 10000"/>
                <a:gd name="connsiteX3" fmla="*/ 1873 w 9377"/>
                <a:gd name="connsiteY3" fmla="*/ 0 h 10000"/>
                <a:gd name="connsiteX4" fmla="*/ 2501 w 9377"/>
                <a:gd name="connsiteY4" fmla="*/ 10000 h 10000"/>
                <a:gd name="connsiteX5" fmla="*/ 3124 w 9377"/>
                <a:gd name="connsiteY5" fmla="*/ 0 h 10000"/>
                <a:gd name="connsiteX6" fmla="*/ 3752 w 9377"/>
                <a:gd name="connsiteY6" fmla="*/ 10000 h 10000"/>
                <a:gd name="connsiteX7" fmla="*/ 4373 w 9377"/>
                <a:gd name="connsiteY7" fmla="*/ 0 h 10000"/>
                <a:gd name="connsiteX8" fmla="*/ 4996 w 9377"/>
                <a:gd name="connsiteY8" fmla="*/ 10000 h 10000"/>
                <a:gd name="connsiteX9" fmla="*/ 5627 w 9377"/>
                <a:gd name="connsiteY9" fmla="*/ 0 h 10000"/>
                <a:gd name="connsiteX10" fmla="*/ 6250 w 9377"/>
                <a:gd name="connsiteY10" fmla="*/ 10000 h 10000"/>
                <a:gd name="connsiteX11" fmla="*/ 6878 w 9377"/>
                <a:gd name="connsiteY11" fmla="*/ 0 h 10000"/>
                <a:gd name="connsiteX12" fmla="*/ 7501 w 9377"/>
                <a:gd name="connsiteY12" fmla="*/ 10000 h 10000"/>
                <a:gd name="connsiteX13" fmla="*/ 8127 w 9377"/>
                <a:gd name="connsiteY13" fmla="*/ 0 h 10000"/>
                <a:gd name="connsiteX14" fmla="*/ 8752 w 9377"/>
                <a:gd name="connsiteY14" fmla="*/ 10000 h 10000"/>
                <a:gd name="connsiteX15" fmla="*/ 9377 w 9377"/>
                <a:gd name="connsiteY15" fmla="*/ 0 h 10000"/>
                <a:gd name="connsiteX0" fmla="*/ 0 w 9333"/>
                <a:gd name="connsiteY0" fmla="*/ 10000 h 10000"/>
                <a:gd name="connsiteX1" fmla="*/ 667 w 9333"/>
                <a:gd name="connsiteY1" fmla="*/ 0 h 10000"/>
                <a:gd name="connsiteX2" fmla="*/ 1333 w 9333"/>
                <a:gd name="connsiteY2" fmla="*/ 10000 h 10000"/>
                <a:gd name="connsiteX3" fmla="*/ 1997 w 9333"/>
                <a:gd name="connsiteY3" fmla="*/ 0 h 10000"/>
                <a:gd name="connsiteX4" fmla="*/ 2667 w 9333"/>
                <a:gd name="connsiteY4" fmla="*/ 10000 h 10000"/>
                <a:gd name="connsiteX5" fmla="*/ 3332 w 9333"/>
                <a:gd name="connsiteY5" fmla="*/ 0 h 10000"/>
                <a:gd name="connsiteX6" fmla="*/ 4001 w 9333"/>
                <a:gd name="connsiteY6" fmla="*/ 10000 h 10000"/>
                <a:gd name="connsiteX7" fmla="*/ 4664 w 9333"/>
                <a:gd name="connsiteY7" fmla="*/ 0 h 10000"/>
                <a:gd name="connsiteX8" fmla="*/ 5328 w 9333"/>
                <a:gd name="connsiteY8" fmla="*/ 10000 h 10000"/>
                <a:gd name="connsiteX9" fmla="*/ 6001 w 9333"/>
                <a:gd name="connsiteY9" fmla="*/ 0 h 10000"/>
                <a:gd name="connsiteX10" fmla="*/ 6665 w 9333"/>
                <a:gd name="connsiteY10" fmla="*/ 10000 h 10000"/>
                <a:gd name="connsiteX11" fmla="*/ 7335 w 9333"/>
                <a:gd name="connsiteY11" fmla="*/ 0 h 10000"/>
                <a:gd name="connsiteX12" fmla="*/ 7999 w 9333"/>
                <a:gd name="connsiteY12" fmla="*/ 10000 h 10000"/>
                <a:gd name="connsiteX13" fmla="*/ 8667 w 9333"/>
                <a:gd name="connsiteY13" fmla="*/ 0 h 10000"/>
                <a:gd name="connsiteX14" fmla="*/ 9333 w 9333"/>
                <a:gd name="connsiteY14" fmla="*/ 10000 h 10000"/>
                <a:gd name="connsiteX0" fmla="*/ 0 w 9286"/>
                <a:gd name="connsiteY0" fmla="*/ 10000 h 10000"/>
                <a:gd name="connsiteX1" fmla="*/ 715 w 9286"/>
                <a:gd name="connsiteY1" fmla="*/ 0 h 10000"/>
                <a:gd name="connsiteX2" fmla="*/ 1428 w 9286"/>
                <a:gd name="connsiteY2" fmla="*/ 10000 h 10000"/>
                <a:gd name="connsiteX3" fmla="*/ 2140 w 9286"/>
                <a:gd name="connsiteY3" fmla="*/ 0 h 10000"/>
                <a:gd name="connsiteX4" fmla="*/ 2858 w 9286"/>
                <a:gd name="connsiteY4" fmla="*/ 10000 h 10000"/>
                <a:gd name="connsiteX5" fmla="*/ 3570 w 9286"/>
                <a:gd name="connsiteY5" fmla="*/ 0 h 10000"/>
                <a:gd name="connsiteX6" fmla="*/ 4287 w 9286"/>
                <a:gd name="connsiteY6" fmla="*/ 10000 h 10000"/>
                <a:gd name="connsiteX7" fmla="*/ 4997 w 9286"/>
                <a:gd name="connsiteY7" fmla="*/ 0 h 10000"/>
                <a:gd name="connsiteX8" fmla="*/ 5709 w 9286"/>
                <a:gd name="connsiteY8" fmla="*/ 10000 h 10000"/>
                <a:gd name="connsiteX9" fmla="*/ 6430 w 9286"/>
                <a:gd name="connsiteY9" fmla="*/ 0 h 10000"/>
                <a:gd name="connsiteX10" fmla="*/ 7141 w 9286"/>
                <a:gd name="connsiteY10" fmla="*/ 10000 h 10000"/>
                <a:gd name="connsiteX11" fmla="*/ 7859 w 9286"/>
                <a:gd name="connsiteY11" fmla="*/ 0 h 10000"/>
                <a:gd name="connsiteX12" fmla="*/ 8571 w 9286"/>
                <a:gd name="connsiteY12" fmla="*/ 10000 h 10000"/>
                <a:gd name="connsiteX13" fmla="*/ 9286 w 9286"/>
                <a:gd name="connsiteY13" fmla="*/ 0 h 10000"/>
                <a:gd name="connsiteX0" fmla="*/ 0 w 9230"/>
                <a:gd name="connsiteY0" fmla="*/ 10000 h 10000"/>
                <a:gd name="connsiteX1" fmla="*/ 770 w 9230"/>
                <a:gd name="connsiteY1" fmla="*/ 0 h 10000"/>
                <a:gd name="connsiteX2" fmla="*/ 1538 w 9230"/>
                <a:gd name="connsiteY2" fmla="*/ 10000 h 10000"/>
                <a:gd name="connsiteX3" fmla="*/ 2305 w 9230"/>
                <a:gd name="connsiteY3" fmla="*/ 0 h 10000"/>
                <a:gd name="connsiteX4" fmla="*/ 3078 w 9230"/>
                <a:gd name="connsiteY4" fmla="*/ 10000 h 10000"/>
                <a:gd name="connsiteX5" fmla="*/ 3844 w 9230"/>
                <a:gd name="connsiteY5" fmla="*/ 0 h 10000"/>
                <a:gd name="connsiteX6" fmla="*/ 4617 w 9230"/>
                <a:gd name="connsiteY6" fmla="*/ 10000 h 10000"/>
                <a:gd name="connsiteX7" fmla="*/ 5381 w 9230"/>
                <a:gd name="connsiteY7" fmla="*/ 0 h 10000"/>
                <a:gd name="connsiteX8" fmla="*/ 6148 w 9230"/>
                <a:gd name="connsiteY8" fmla="*/ 10000 h 10000"/>
                <a:gd name="connsiteX9" fmla="*/ 6924 w 9230"/>
                <a:gd name="connsiteY9" fmla="*/ 0 h 10000"/>
                <a:gd name="connsiteX10" fmla="*/ 7690 w 9230"/>
                <a:gd name="connsiteY10" fmla="*/ 10000 h 10000"/>
                <a:gd name="connsiteX11" fmla="*/ 8463 w 9230"/>
                <a:gd name="connsiteY11" fmla="*/ 0 h 10000"/>
                <a:gd name="connsiteX12" fmla="*/ 9230 w 9230"/>
                <a:gd name="connsiteY12" fmla="*/ 10000 h 10000"/>
                <a:gd name="connsiteX0" fmla="*/ 0 w 9169"/>
                <a:gd name="connsiteY0" fmla="*/ 10000 h 10000"/>
                <a:gd name="connsiteX1" fmla="*/ 834 w 9169"/>
                <a:gd name="connsiteY1" fmla="*/ 0 h 10000"/>
                <a:gd name="connsiteX2" fmla="*/ 1666 w 9169"/>
                <a:gd name="connsiteY2" fmla="*/ 10000 h 10000"/>
                <a:gd name="connsiteX3" fmla="*/ 2497 w 9169"/>
                <a:gd name="connsiteY3" fmla="*/ 0 h 10000"/>
                <a:gd name="connsiteX4" fmla="*/ 3335 w 9169"/>
                <a:gd name="connsiteY4" fmla="*/ 10000 h 10000"/>
                <a:gd name="connsiteX5" fmla="*/ 4165 w 9169"/>
                <a:gd name="connsiteY5" fmla="*/ 0 h 10000"/>
                <a:gd name="connsiteX6" fmla="*/ 5002 w 9169"/>
                <a:gd name="connsiteY6" fmla="*/ 10000 h 10000"/>
                <a:gd name="connsiteX7" fmla="*/ 5830 w 9169"/>
                <a:gd name="connsiteY7" fmla="*/ 0 h 10000"/>
                <a:gd name="connsiteX8" fmla="*/ 6661 w 9169"/>
                <a:gd name="connsiteY8" fmla="*/ 10000 h 10000"/>
                <a:gd name="connsiteX9" fmla="*/ 7502 w 9169"/>
                <a:gd name="connsiteY9" fmla="*/ 0 h 10000"/>
                <a:gd name="connsiteX10" fmla="*/ 8332 w 9169"/>
                <a:gd name="connsiteY10" fmla="*/ 10000 h 10000"/>
                <a:gd name="connsiteX11" fmla="*/ 9169 w 9169"/>
                <a:gd name="connsiteY11" fmla="*/ 0 h 10000"/>
                <a:gd name="connsiteX0" fmla="*/ 0 w 9087"/>
                <a:gd name="connsiteY0" fmla="*/ 10000 h 10000"/>
                <a:gd name="connsiteX1" fmla="*/ 910 w 9087"/>
                <a:gd name="connsiteY1" fmla="*/ 0 h 10000"/>
                <a:gd name="connsiteX2" fmla="*/ 1817 w 9087"/>
                <a:gd name="connsiteY2" fmla="*/ 10000 h 10000"/>
                <a:gd name="connsiteX3" fmla="*/ 2723 w 9087"/>
                <a:gd name="connsiteY3" fmla="*/ 0 h 10000"/>
                <a:gd name="connsiteX4" fmla="*/ 3637 w 9087"/>
                <a:gd name="connsiteY4" fmla="*/ 10000 h 10000"/>
                <a:gd name="connsiteX5" fmla="*/ 4542 w 9087"/>
                <a:gd name="connsiteY5" fmla="*/ 0 h 10000"/>
                <a:gd name="connsiteX6" fmla="*/ 5455 w 9087"/>
                <a:gd name="connsiteY6" fmla="*/ 10000 h 10000"/>
                <a:gd name="connsiteX7" fmla="*/ 6358 w 9087"/>
                <a:gd name="connsiteY7" fmla="*/ 0 h 10000"/>
                <a:gd name="connsiteX8" fmla="*/ 7265 w 9087"/>
                <a:gd name="connsiteY8" fmla="*/ 10000 h 10000"/>
                <a:gd name="connsiteX9" fmla="*/ 8182 w 9087"/>
                <a:gd name="connsiteY9" fmla="*/ 0 h 10000"/>
                <a:gd name="connsiteX10" fmla="*/ 9087 w 9087"/>
                <a:gd name="connsiteY10" fmla="*/ 10000 h 10000"/>
                <a:gd name="connsiteX0" fmla="*/ 0 w 9004"/>
                <a:gd name="connsiteY0" fmla="*/ 10000 h 10000"/>
                <a:gd name="connsiteX1" fmla="*/ 1001 w 9004"/>
                <a:gd name="connsiteY1" fmla="*/ 0 h 10000"/>
                <a:gd name="connsiteX2" fmla="*/ 2000 w 9004"/>
                <a:gd name="connsiteY2" fmla="*/ 10000 h 10000"/>
                <a:gd name="connsiteX3" fmla="*/ 2997 w 9004"/>
                <a:gd name="connsiteY3" fmla="*/ 0 h 10000"/>
                <a:gd name="connsiteX4" fmla="*/ 4002 w 9004"/>
                <a:gd name="connsiteY4" fmla="*/ 10000 h 10000"/>
                <a:gd name="connsiteX5" fmla="*/ 4998 w 9004"/>
                <a:gd name="connsiteY5" fmla="*/ 0 h 10000"/>
                <a:gd name="connsiteX6" fmla="*/ 6003 w 9004"/>
                <a:gd name="connsiteY6" fmla="*/ 10000 h 10000"/>
                <a:gd name="connsiteX7" fmla="*/ 6997 w 9004"/>
                <a:gd name="connsiteY7" fmla="*/ 0 h 10000"/>
                <a:gd name="connsiteX8" fmla="*/ 7995 w 9004"/>
                <a:gd name="connsiteY8" fmla="*/ 10000 h 10000"/>
                <a:gd name="connsiteX9" fmla="*/ 9004 w 9004"/>
                <a:gd name="connsiteY9" fmla="*/ 0 h 10000"/>
                <a:gd name="connsiteX0" fmla="*/ 0 w 8879"/>
                <a:gd name="connsiteY0" fmla="*/ 10000 h 10000"/>
                <a:gd name="connsiteX1" fmla="*/ 1112 w 8879"/>
                <a:gd name="connsiteY1" fmla="*/ 0 h 10000"/>
                <a:gd name="connsiteX2" fmla="*/ 2221 w 8879"/>
                <a:gd name="connsiteY2" fmla="*/ 10000 h 10000"/>
                <a:gd name="connsiteX3" fmla="*/ 3329 w 8879"/>
                <a:gd name="connsiteY3" fmla="*/ 0 h 10000"/>
                <a:gd name="connsiteX4" fmla="*/ 4445 w 8879"/>
                <a:gd name="connsiteY4" fmla="*/ 10000 h 10000"/>
                <a:gd name="connsiteX5" fmla="*/ 5551 w 8879"/>
                <a:gd name="connsiteY5" fmla="*/ 0 h 10000"/>
                <a:gd name="connsiteX6" fmla="*/ 6667 w 8879"/>
                <a:gd name="connsiteY6" fmla="*/ 10000 h 10000"/>
                <a:gd name="connsiteX7" fmla="*/ 7771 w 8879"/>
                <a:gd name="connsiteY7" fmla="*/ 0 h 10000"/>
                <a:gd name="connsiteX8" fmla="*/ 8879 w 8879"/>
                <a:gd name="connsiteY8" fmla="*/ 10000 h 10000"/>
                <a:gd name="connsiteX0" fmla="*/ 0 w 8752"/>
                <a:gd name="connsiteY0" fmla="*/ 10000 h 10000"/>
                <a:gd name="connsiteX1" fmla="*/ 1252 w 8752"/>
                <a:gd name="connsiteY1" fmla="*/ 0 h 10000"/>
                <a:gd name="connsiteX2" fmla="*/ 2501 w 8752"/>
                <a:gd name="connsiteY2" fmla="*/ 10000 h 10000"/>
                <a:gd name="connsiteX3" fmla="*/ 3749 w 8752"/>
                <a:gd name="connsiteY3" fmla="*/ 0 h 10000"/>
                <a:gd name="connsiteX4" fmla="*/ 5006 w 8752"/>
                <a:gd name="connsiteY4" fmla="*/ 10000 h 10000"/>
                <a:gd name="connsiteX5" fmla="*/ 6252 w 8752"/>
                <a:gd name="connsiteY5" fmla="*/ 0 h 10000"/>
                <a:gd name="connsiteX6" fmla="*/ 7509 w 8752"/>
                <a:gd name="connsiteY6" fmla="*/ 10000 h 10000"/>
                <a:gd name="connsiteX7" fmla="*/ 8752 w 8752"/>
                <a:gd name="connsiteY7" fmla="*/ 0 h 10000"/>
                <a:gd name="connsiteX0" fmla="*/ 0 w 8580"/>
                <a:gd name="connsiteY0" fmla="*/ 10000 h 10000"/>
                <a:gd name="connsiteX1" fmla="*/ 1431 w 8580"/>
                <a:gd name="connsiteY1" fmla="*/ 0 h 10000"/>
                <a:gd name="connsiteX2" fmla="*/ 2858 w 8580"/>
                <a:gd name="connsiteY2" fmla="*/ 10000 h 10000"/>
                <a:gd name="connsiteX3" fmla="*/ 4284 w 8580"/>
                <a:gd name="connsiteY3" fmla="*/ 0 h 10000"/>
                <a:gd name="connsiteX4" fmla="*/ 5720 w 8580"/>
                <a:gd name="connsiteY4" fmla="*/ 10000 h 10000"/>
                <a:gd name="connsiteX5" fmla="*/ 7144 w 8580"/>
                <a:gd name="connsiteY5" fmla="*/ 0 h 10000"/>
                <a:gd name="connsiteX6" fmla="*/ 8580 w 8580"/>
                <a:gd name="connsiteY6" fmla="*/ 10000 h 10000"/>
                <a:gd name="connsiteX0" fmla="*/ 0 w 10829"/>
                <a:gd name="connsiteY0" fmla="*/ 10022 h 10022"/>
                <a:gd name="connsiteX1" fmla="*/ 1668 w 10829"/>
                <a:gd name="connsiteY1" fmla="*/ 22 h 10022"/>
                <a:gd name="connsiteX2" fmla="*/ 3331 w 10829"/>
                <a:gd name="connsiteY2" fmla="*/ 10022 h 10022"/>
                <a:gd name="connsiteX3" fmla="*/ 4993 w 10829"/>
                <a:gd name="connsiteY3" fmla="*/ 22 h 10022"/>
                <a:gd name="connsiteX4" fmla="*/ 6667 w 10829"/>
                <a:gd name="connsiteY4" fmla="*/ 10022 h 10022"/>
                <a:gd name="connsiteX5" fmla="*/ 8326 w 10829"/>
                <a:gd name="connsiteY5" fmla="*/ 22 h 10022"/>
                <a:gd name="connsiteX6" fmla="*/ 10829 w 10829"/>
                <a:gd name="connsiteY6" fmla="*/ 7103 h 10022"/>
                <a:gd name="connsiteX0" fmla="*/ 0 w 10829"/>
                <a:gd name="connsiteY0" fmla="*/ 10054 h 10054"/>
                <a:gd name="connsiteX1" fmla="*/ 1668 w 10829"/>
                <a:gd name="connsiteY1" fmla="*/ 54 h 10054"/>
                <a:gd name="connsiteX2" fmla="*/ 3331 w 10829"/>
                <a:gd name="connsiteY2" fmla="*/ 10054 h 10054"/>
                <a:gd name="connsiteX3" fmla="*/ 4993 w 10829"/>
                <a:gd name="connsiteY3" fmla="*/ 54 h 10054"/>
                <a:gd name="connsiteX4" fmla="*/ 6667 w 10829"/>
                <a:gd name="connsiteY4" fmla="*/ 10054 h 10054"/>
                <a:gd name="connsiteX5" fmla="*/ 8326 w 10829"/>
                <a:gd name="connsiteY5" fmla="*/ 54 h 10054"/>
                <a:gd name="connsiteX6" fmla="*/ 9677 w 10829"/>
                <a:gd name="connsiteY6" fmla="*/ 6083 h 10054"/>
                <a:gd name="connsiteX7" fmla="*/ 10829 w 10829"/>
                <a:gd name="connsiteY7" fmla="*/ 7135 h 10054"/>
                <a:gd name="connsiteX0" fmla="*/ 0 w 11055"/>
                <a:gd name="connsiteY0" fmla="*/ 10054 h 10054"/>
                <a:gd name="connsiteX1" fmla="*/ 1668 w 11055"/>
                <a:gd name="connsiteY1" fmla="*/ 54 h 10054"/>
                <a:gd name="connsiteX2" fmla="*/ 3331 w 11055"/>
                <a:gd name="connsiteY2" fmla="*/ 10054 h 10054"/>
                <a:gd name="connsiteX3" fmla="*/ 4993 w 11055"/>
                <a:gd name="connsiteY3" fmla="*/ 54 h 10054"/>
                <a:gd name="connsiteX4" fmla="*/ 6667 w 11055"/>
                <a:gd name="connsiteY4" fmla="*/ 10054 h 10054"/>
                <a:gd name="connsiteX5" fmla="*/ 8326 w 11055"/>
                <a:gd name="connsiteY5" fmla="*/ 54 h 10054"/>
                <a:gd name="connsiteX6" fmla="*/ 9677 w 11055"/>
                <a:gd name="connsiteY6" fmla="*/ 6083 h 10054"/>
                <a:gd name="connsiteX7" fmla="*/ 11055 w 11055"/>
                <a:gd name="connsiteY7" fmla="*/ 6892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5" h="10054">
                  <a:moveTo>
                    <a:pt x="0" y="10054"/>
                  </a:moveTo>
                  <a:cubicBezTo>
                    <a:pt x="551" y="4999"/>
                    <a:pt x="1113" y="54"/>
                    <a:pt x="1668" y="54"/>
                  </a:cubicBezTo>
                  <a:cubicBezTo>
                    <a:pt x="2207" y="54"/>
                    <a:pt x="2784" y="10054"/>
                    <a:pt x="3331" y="10054"/>
                  </a:cubicBezTo>
                  <a:cubicBezTo>
                    <a:pt x="3882" y="10054"/>
                    <a:pt x="4446" y="54"/>
                    <a:pt x="4993" y="54"/>
                  </a:cubicBezTo>
                  <a:cubicBezTo>
                    <a:pt x="5540" y="54"/>
                    <a:pt x="6124" y="10054"/>
                    <a:pt x="6667" y="10054"/>
                  </a:cubicBezTo>
                  <a:cubicBezTo>
                    <a:pt x="7226" y="10054"/>
                    <a:pt x="7824" y="716"/>
                    <a:pt x="8326" y="54"/>
                  </a:cubicBezTo>
                  <a:cubicBezTo>
                    <a:pt x="8828" y="-608"/>
                    <a:pt x="9260" y="4903"/>
                    <a:pt x="9677" y="6083"/>
                  </a:cubicBezTo>
                  <a:cubicBezTo>
                    <a:pt x="10094" y="7263"/>
                    <a:pt x="10863" y="6433"/>
                    <a:pt x="11055" y="6892"/>
                  </a:cubicBezTo>
                </a:path>
              </a:pathLst>
            </a:custGeom>
            <a:noFill/>
            <a:ln w="25400">
              <a:solidFill>
                <a:srgbClr val="FF0000"/>
              </a:solidFill>
              <a:round/>
              <a:headEnd type="non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dirty="0"/>
            </a:p>
          </p:txBody>
        </p:sp>
        <p:sp>
          <p:nvSpPr>
            <p:cNvPr id="39" name="Freeform 487"/>
            <p:cNvSpPr>
              <a:spLocks/>
            </p:cNvSpPr>
            <p:nvPr/>
          </p:nvSpPr>
          <p:spPr bwMode="auto">
            <a:xfrm>
              <a:off x="6669162" y="3166369"/>
              <a:ext cx="1176246" cy="245801"/>
            </a:xfrm>
            <a:custGeom>
              <a:avLst/>
              <a:gdLst>
                <a:gd name="T0" fmla="*/ 0 w 5806"/>
                <a:gd name="T1" fmla="*/ 91 h 91"/>
                <a:gd name="T2" fmla="*/ 181 w 5806"/>
                <a:gd name="T3" fmla="*/ 0 h 91"/>
                <a:gd name="T4" fmla="*/ 363 w 5806"/>
                <a:gd name="T5" fmla="*/ 91 h 91"/>
                <a:gd name="T6" fmla="*/ 544 w 5806"/>
                <a:gd name="T7" fmla="*/ 0 h 91"/>
                <a:gd name="T8" fmla="*/ 726 w 5806"/>
                <a:gd name="T9" fmla="*/ 91 h 91"/>
                <a:gd name="T10" fmla="*/ 907 w 5806"/>
                <a:gd name="T11" fmla="*/ 0 h 91"/>
                <a:gd name="T12" fmla="*/ 1089 w 5806"/>
                <a:gd name="T13" fmla="*/ 91 h 91"/>
                <a:gd name="T14" fmla="*/ 1270 w 5806"/>
                <a:gd name="T15" fmla="*/ 0 h 91"/>
                <a:gd name="T16" fmla="*/ 1451 w 5806"/>
                <a:gd name="T17" fmla="*/ 91 h 91"/>
                <a:gd name="T18" fmla="*/ 1633 w 5806"/>
                <a:gd name="T19" fmla="*/ 0 h 91"/>
                <a:gd name="T20" fmla="*/ 1814 w 5806"/>
                <a:gd name="T21" fmla="*/ 91 h 91"/>
                <a:gd name="T22" fmla="*/ 1996 w 5806"/>
                <a:gd name="T23" fmla="*/ 0 h 91"/>
                <a:gd name="T24" fmla="*/ 2177 w 5806"/>
                <a:gd name="T25" fmla="*/ 91 h 91"/>
                <a:gd name="T26" fmla="*/ 2359 w 5806"/>
                <a:gd name="T27" fmla="*/ 0 h 91"/>
                <a:gd name="T28" fmla="*/ 2540 w 5806"/>
                <a:gd name="T29" fmla="*/ 91 h 91"/>
                <a:gd name="T30" fmla="*/ 2722 w 5806"/>
                <a:gd name="T31" fmla="*/ 0 h 91"/>
                <a:gd name="T32" fmla="*/ 2903 w 5806"/>
                <a:gd name="T33" fmla="*/ 91 h 91"/>
                <a:gd name="T34" fmla="*/ 3084 w 5806"/>
                <a:gd name="T35" fmla="*/ 0 h 91"/>
                <a:gd name="T36" fmla="*/ 3266 w 5806"/>
                <a:gd name="T37" fmla="*/ 91 h 91"/>
                <a:gd name="T38" fmla="*/ 3447 w 5806"/>
                <a:gd name="T39" fmla="*/ 0 h 91"/>
                <a:gd name="T40" fmla="*/ 3629 w 5806"/>
                <a:gd name="T41" fmla="*/ 91 h 91"/>
                <a:gd name="T42" fmla="*/ 3810 w 5806"/>
                <a:gd name="T43" fmla="*/ 0 h 91"/>
                <a:gd name="T44" fmla="*/ 3992 w 5806"/>
                <a:gd name="T45" fmla="*/ 91 h 91"/>
                <a:gd name="T46" fmla="*/ 4173 w 5806"/>
                <a:gd name="T47" fmla="*/ 0 h 91"/>
                <a:gd name="T48" fmla="*/ 4355 w 5806"/>
                <a:gd name="T49" fmla="*/ 91 h 91"/>
                <a:gd name="T50" fmla="*/ 4536 w 5806"/>
                <a:gd name="T51" fmla="*/ 0 h 91"/>
                <a:gd name="T52" fmla="*/ 4717 w 5806"/>
                <a:gd name="T53" fmla="*/ 91 h 91"/>
                <a:gd name="T54" fmla="*/ 4899 w 5806"/>
                <a:gd name="T55" fmla="*/ 0 h 91"/>
                <a:gd name="T56" fmla="*/ 5080 w 5806"/>
                <a:gd name="T57" fmla="*/ 91 h 91"/>
                <a:gd name="T58" fmla="*/ 5262 w 5806"/>
                <a:gd name="T59" fmla="*/ 0 h 91"/>
                <a:gd name="T60" fmla="*/ 5443 w 5806"/>
                <a:gd name="T61" fmla="*/ 91 h 91"/>
                <a:gd name="T62" fmla="*/ 5625 w 5806"/>
                <a:gd name="T63" fmla="*/ 0 h 91"/>
                <a:gd name="T64" fmla="*/ 5806 w 5806"/>
                <a:gd name="T65" fmla="*/ 91 h 91"/>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5625 w 10000"/>
                <a:gd name="connsiteY17" fmla="*/ 10000 h 11250"/>
                <a:gd name="connsiteX18" fmla="*/ 5937 w 10000"/>
                <a:gd name="connsiteY18" fmla="*/ 0 h 11250"/>
                <a:gd name="connsiteX19" fmla="*/ 6250 w 10000"/>
                <a:gd name="connsiteY19" fmla="*/ 10000 h 11250"/>
                <a:gd name="connsiteX20" fmla="*/ 6562 w 10000"/>
                <a:gd name="connsiteY20" fmla="*/ 0 h 11250"/>
                <a:gd name="connsiteX21" fmla="*/ 6876 w 10000"/>
                <a:gd name="connsiteY21" fmla="*/ 10000 h 11250"/>
                <a:gd name="connsiteX22" fmla="*/ 7187 w 10000"/>
                <a:gd name="connsiteY22" fmla="*/ 0 h 11250"/>
                <a:gd name="connsiteX23" fmla="*/ 7501 w 10000"/>
                <a:gd name="connsiteY23" fmla="*/ 10000 h 11250"/>
                <a:gd name="connsiteX24" fmla="*/ 7813 w 10000"/>
                <a:gd name="connsiteY24" fmla="*/ 0 h 11250"/>
                <a:gd name="connsiteX25" fmla="*/ 8124 w 10000"/>
                <a:gd name="connsiteY25" fmla="*/ 10000 h 11250"/>
                <a:gd name="connsiteX26" fmla="*/ 8438 w 10000"/>
                <a:gd name="connsiteY26" fmla="*/ 0 h 11250"/>
                <a:gd name="connsiteX27" fmla="*/ 8750 w 10000"/>
                <a:gd name="connsiteY27" fmla="*/ 10000 h 11250"/>
                <a:gd name="connsiteX28" fmla="*/ 9063 w 10000"/>
                <a:gd name="connsiteY28" fmla="*/ 0 h 11250"/>
                <a:gd name="connsiteX29" fmla="*/ 9375 w 10000"/>
                <a:gd name="connsiteY29" fmla="*/ 10000 h 11250"/>
                <a:gd name="connsiteX30" fmla="*/ 9688 w 10000"/>
                <a:gd name="connsiteY30" fmla="*/ 0 h 11250"/>
                <a:gd name="connsiteX31" fmla="*/ 10000 w 10000"/>
                <a:gd name="connsiteY31"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5937 w 10000"/>
                <a:gd name="connsiteY17" fmla="*/ 0 h 10000"/>
                <a:gd name="connsiteX18" fmla="*/ 6250 w 10000"/>
                <a:gd name="connsiteY18" fmla="*/ 10000 h 10000"/>
                <a:gd name="connsiteX19" fmla="*/ 6562 w 10000"/>
                <a:gd name="connsiteY19" fmla="*/ 0 h 10000"/>
                <a:gd name="connsiteX20" fmla="*/ 6876 w 10000"/>
                <a:gd name="connsiteY20" fmla="*/ 10000 h 10000"/>
                <a:gd name="connsiteX21" fmla="*/ 7187 w 10000"/>
                <a:gd name="connsiteY21" fmla="*/ 0 h 10000"/>
                <a:gd name="connsiteX22" fmla="*/ 7501 w 10000"/>
                <a:gd name="connsiteY22" fmla="*/ 10000 h 10000"/>
                <a:gd name="connsiteX23" fmla="*/ 7813 w 10000"/>
                <a:gd name="connsiteY23" fmla="*/ 0 h 10000"/>
                <a:gd name="connsiteX24" fmla="*/ 8124 w 10000"/>
                <a:gd name="connsiteY24" fmla="*/ 10000 h 10000"/>
                <a:gd name="connsiteX25" fmla="*/ 8438 w 10000"/>
                <a:gd name="connsiteY25" fmla="*/ 0 h 10000"/>
                <a:gd name="connsiteX26" fmla="*/ 8750 w 10000"/>
                <a:gd name="connsiteY26" fmla="*/ 10000 h 10000"/>
                <a:gd name="connsiteX27" fmla="*/ 9063 w 10000"/>
                <a:gd name="connsiteY27" fmla="*/ 0 h 10000"/>
                <a:gd name="connsiteX28" fmla="*/ 9375 w 10000"/>
                <a:gd name="connsiteY28" fmla="*/ 10000 h 10000"/>
                <a:gd name="connsiteX29" fmla="*/ 9688 w 10000"/>
                <a:gd name="connsiteY29" fmla="*/ 0 h 10000"/>
                <a:gd name="connsiteX30" fmla="*/ 10000 w 10000"/>
                <a:gd name="connsiteY30"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250 w 10000"/>
                <a:gd name="connsiteY17" fmla="*/ 10000 h 11250"/>
                <a:gd name="connsiteX18" fmla="*/ 6562 w 10000"/>
                <a:gd name="connsiteY18" fmla="*/ 0 h 11250"/>
                <a:gd name="connsiteX19" fmla="*/ 6876 w 10000"/>
                <a:gd name="connsiteY19" fmla="*/ 10000 h 11250"/>
                <a:gd name="connsiteX20" fmla="*/ 7187 w 10000"/>
                <a:gd name="connsiteY20" fmla="*/ 0 h 11250"/>
                <a:gd name="connsiteX21" fmla="*/ 7501 w 10000"/>
                <a:gd name="connsiteY21" fmla="*/ 10000 h 11250"/>
                <a:gd name="connsiteX22" fmla="*/ 7813 w 10000"/>
                <a:gd name="connsiteY22" fmla="*/ 0 h 11250"/>
                <a:gd name="connsiteX23" fmla="*/ 8124 w 10000"/>
                <a:gd name="connsiteY23" fmla="*/ 10000 h 11250"/>
                <a:gd name="connsiteX24" fmla="*/ 8438 w 10000"/>
                <a:gd name="connsiteY24" fmla="*/ 0 h 11250"/>
                <a:gd name="connsiteX25" fmla="*/ 8750 w 10000"/>
                <a:gd name="connsiteY25" fmla="*/ 10000 h 11250"/>
                <a:gd name="connsiteX26" fmla="*/ 9063 w 10000"/>
                <a:gd name="connsiteY26" fmla="*/ 0 h 11250"/>
                <a:gd name="connsiteX27" fmla="*/ 9375 w 10000"/>
                <a:gd name="connsiteY27" fmla="*/ 10000 h 11250"/>
                <a:gd name="connsiteX28" fmla="*/ 9688 w 10000"/>
                <a:gd name="connsiteY28" fmla="*/ 0 h 11250"/>
                <a:gd name="connsiteX29" fmla="*/ 10000 w 10000"/>
                <a:gd name="connsiteY29"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6562 w 10000"/>
                <a:gd name="connsiteY17" fmla="*/ 0 h 10000"/>
                <a:gd name="connsiteX18" fmla="*/ 6876 w 10000"/>
                <a:gd name="connsiteY18" fmla="*/ 10000 h 10000"/>
                <a:gd name="connsiteX19" fmla="*/ 7187 w 10000"/>
                <a:gd name="connsiteY19" fmla="*/ 0 h 10000"/>
                <a:gd name="connsiteX20" fmla="*/ 7501 w 10000"/>
                <a:gd name="connsiteY20" fmla="*/ 10000 h 10000"/>
                <a:gd name="connsiteX21" fmla="*/ 7813 w 10000"/>
                <a:gd name="connsiteY21" fmla="*/ 0 h 10000"/>
                <a:gd name="connsiteX22" fmla="*/ 8124 w 10000"/>
                <a:gd name="connsiteY22" fmla="*/ 10000 h 10000"/>
                <a:gd name="connsiteX23" fmla="*/ 8438 w 10000"/>
                <a:gd name="connsiteY23" fmla="*/ 0 h 10000"/>
                <a:gd name="connsiteX24" fmla="*/ 8750 w 10000"/>
                <a:gd name="connsiteY24" fmla="*/ 10000 h 10000"/>
                <a:gd name="connsiteX25" fmla="*/ 9063 w 10000"/>
                <a:gd name="connsiteY25" fmla="*/ 0 h 10000"/>
                <a:gd name="connsiteX26" fmla="*/ 9375 w 10000"/>
                <a:gd name="connsiteY26" fmla="*/ 10000 h 10000"/>
                <a:gd name="connsiteX27" fmla="*/ 9688 w 10000"/>
                <a:gd name="connsiteY27" fmla="*/ 0 h 10000"/>
                <a:gd name="connsiteX28" fmla="*/ 10000 w 10000"/>
                <a:gd name="connsiteY28"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876 w 10000"/>
                <a:gd name="connsiteY17" fmla="*/ 10000 h 11250"/>
                <a:gd name="connsiteX18" fmla="*/ 7187 w 10000"/>
                <a:gd name="connsiteY18" fmla="*/ 0 h 11250"/>
                <a:gd name="connsiteX19" fmla="*/ 7501 w 10000"/>
                <a:gd name="connsiteY19" fmla="*/ 10000 h 11250"/>
                <a:gd name="connsiteX20" fmla="*/ 7813 w 10000"/>
                <a:gd name="connsiteY20" fmla="*/ 0 h 11250"/>
                <a:gd name="connsiteX21" fmla="*/ 8124 w 10000"/>
                <a:gd name="connsiteY21" fmla="*/ 10000 h 11250"/>
                <a:gd name="connsiteX22" fmla="*/ 8438 w 10000"/>
                <a:gd name="connsiteY22" fmla="*/ 0 h 11250"/>
                <a:gd name="connsiteX23" fmla="*/ 8750 w 10000"/>
                <a:gd name="connsiteY23" fmla="*/ 10000 h 11250"/>
                <a:gd name="connsiteX24" fmla="*/ 9063 w 10000"/>
                <a:gd name="connsiteY24" fmla="*/ 0 h 11250"/>
                <a:gd name="connsiteX25" fmla="*/ 9375 w 10000"/>
                <a:gd name="connsiteY25" fmla="*/ 10000 h 11250"/>
                <a:gd name="connsiteX26" fmla="*/ 9688 w 10000"/>
                <a:gd name="connsiteY26" fmla="*/ 0 h 11250"/>
                <a:gd name="connsiteX27" fmla="*/ 10000 w 10000"/>
                <a:gd name="connsiteY27"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187 w 10000"/>
                <a:gd name="connsiteY17" fmla="*/ 0 h 10000"/>
                <a:gd name="connsiteX18" fmla="*/ 7501 w 10000"/>
                <a:gd name="connsiteY18" fmla="*/ 10000 h 10000"/>
                <a:gd name="connsiteX19" fmla="*/ 7813 w 10000"/>
                <a:gd name="connsiteY19" fmla="*/ 0 h 10000"/>
                <a:gd name="connsiteX20" fmla="*/ 8124 w 10000"/>
                <a:gd name="connsiteY20" fmla="*/ 10000 h 10000"/>
                <a:gd name="connsiteX21" fmla="*/ 8438 w 10000"/>
                <a:gd name="connsiteY21" fmla="*/ 0 h 10000"/>
                <a:gd name="connsiteX22" fmla="*/ 8750 w 10000"/>
                <a:gd name="connsiteY22" fmla="*/ 10000 h 10000"/>
                <a:gd name="connsiteX23" fmla="*/ 9063 w 10000"/>
                <a:gd name="connsiteY23" fmla="*/ 0 h 10000"/>
                <a:gd name="connsiteX24" fmla="*/ 9375 w 10000"/>
                <a:gd name="connsiteY24" fmla="*/ 10000 h 10000"/>
                <a:gd name="connsiteX25" fmla="*/ 9688 w 10000"/>
                <a:gd name="connsiteY25" fmla="*/ 0 h 10000"/>
                <a:gd name="connsiteX26" fmla="*/ 10000 w 10000"/>
                <a:gd name="connsiteY26"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7501 w 10000"/>
                <a:gd name="connsiteY17" fmla="*/ 10000 h 11250"/>
                <a:gd name="connsiteX18" fmla="*/ 7813 w 10000"/>
                <a:gd name="connsiteY18" fmla="*/ 0 h 11250"/>
                <a:gd name="connsiteX19" fmla="*/ 8124 w 10000"/>
                <a:gd name="connsiteY19" fmla="*/ 10000 h 11250"/>
                <a:gd name="connsiteX20" fmla="*/ 8438 w 10000"/>
                <a:gd name="connsiteY20" fmla="*/ 0 h 11250"/>
                <a:gd name="connsiteX21" fmla="*/ 8750 w 10000"/>
                <a:gd name="connsiteY21" fmla="*/ 10000 h 11250"/>
                <a:gd name="connsiteX22" fmla="*/ 9063 w 10000"/>
                <a:gd name="connsiteY22" fmla="*/ 0 h 11250"/>
                <a:gd name="connsiteX23" fmla="*/ 9375 w 10000"/>
                <a:gd name="connsiteY23" fmla="*/ 10000 h 11250"/>
                <a:gd name="connsiteX24" fmla="*/ 9688 w 10000"/>
                <a:gd name="connsiteY24" fmla="*/ 0 h 11250"/>
                <a:gd name="connsiteX25" fmla="*/ 10000 w 10000"/>
                <a:gd name="connsiteY25"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813 w 10000"/>
                <a:gd name="connsiteY17" fmla="*/ 0 h 10000"/>
                <a:gd name="connsiteX18" fmla="*/ 8124 w 10000"/>
                <a:gd name="connsiteY18" fmla="*/ 10000 h 10000"/>
                <a:gd name="connsiteX19" fmla="*/ 8438 w 10000"/>
                <a:gd name="connsiteY19" fmla="*/ 0 h 10000"/>
                <a:gd name="connsiteX20" fmla="*/ 8750 w 10000"/>
                <a:gd name="connsiteY20" fmla="*/ 10000 h 10000"/>
                <a:gd name="connsiteX21" fmla="*/ 9063 w 10000"/>
                <a:gd name="connsiteY21" fmla="*/ 0 h 10000"/>
                <a:gd name="connsiteX22" fmla="*/ 9375 w 10000"/>
                <a:gd name="connsiteY22" fmla="*/ 10000 h 10000"/>
                <a:gd name="connsiteX23" fmla="*/ 9688 w 10000"/>
                <a:gd name="connsiteY23" fmla="*/ 0 h 10000"/>
                <a:gd name="connsiteX24" fmla="*/ 10000 w 10000"/>
                <a:gd name="connsiteY24" fmla="*/ 10000 h 10000"/>
                <a:gd name="connsiteX0" fmla="*/ 0 w 10000"/>
                <a:gd name="connsiteY0" fmla="*/ 11279 h 11279"/>
                <a:gd name="connsiteX1" fmla="*/ 312 w 10000"/>
                <a:gd name="connsiteY1" fmla="*/ 1279 h 11279"/>
                <a:gd name="connsiteX2" fmla="*/ 625 w 10000"/>
                <a:gd name="connsiteY2" fmla="*/ 11279 h 11279"/>
                <a:gd name="connsiteX3" fmla="*/ 937 w 10000"/>
                <a:gd name="connsiteY3" fmla="*/ 1279 h 11279"/>
                <a:gd name="connsiteX4" fmla="*/ 1250 w 10000"/>
                <a:gd name="connsiteY4" fmla="*/ 11279 h 11279"/>
                <a:gd name="connsiteX5" fmla="*/ 1562 w 10000"/>
                <a:gd name="connsiteY5" fmla="*/ 1279 h 11279"/>
                <a:gd name="connsiteX6" fmla="*/ 1876 w 10000"/>
                <a:gd name="connsiteY6" fmla="*/ 11279 h 11279"/>
                <a:gd name="connsiteX7" fmla="*/ 2187 w 10000"/>
                <a:gd name="connsiteY7" fmla="*/ 1279 h 11279"/>
                <a:gd name="connsiteX8" fmla="*/ 2499 w 10000"/>
                <a:gd name="connsiteY8" fmla="*/ 11279 h 11279"/>
                <a:gd name="connsiteX9" fmla="*/ 2813 w 10000"/>
                <a:gd name="connsiteY9" fmla="*/ 1279 h 11279"/>
                <a:gd name="connsiteX10" fmla="*/ 3124 w 10000"/>
                <a:gd name="connsiteY10" fmla="*/ 11279 h 11279"/>
                <a:gd name="connsiteX11" fmla="*/ 3438 w 10000"/>
                <a:gd name="connsiteY11" fmla="*/ 1279 h 11279"/>
                <a:gd name="connsiteX12" fmla="*/ 3750 w 10000"/>
                <a:gd name="connsiteY12" fmla="*/ 11279 h 11279"/>
                <a:gd name="connsiteX13" fmla="*/ 4063 w 10000"/>
                <a:gd name="connsiteY13" fmla="*/ 1279 h 11279"/>
                <a:gd name="connsiteX14" fmla="*/ 4375 w 10000"/>
                <a:gd name="connsiteY14" fmla="*/ 11279 h 11279"/>
                <a:gd name="connsiteX15" fmla="*/ 4688 w 10000"/>
                <a:gd name="connsiteY15" fmla="*/ 1279 h 11279"/>
                <a:gd name="connsiteX16" fmla="*/ 5000 w 10000"/>
                <a:gd name="connsiteY16" fmla="*/ 11279 h 11279"/>
                <a:gd name="connsiteX17" fmla="*/ 7813 w 10000"/>
                <a:gd name="connsiteY17" fmla="*/ 1279 h 11279"/>
                <a:gd name="connsiteX18" fmla="*/ 7740 w 10000"/>
                <a:gd name="connsiteY18" fmla="*/ 1227 h 11279"/>
                <a:gd name="connsiteX19" fmla="*/ 8124 w 10000"/>
                <a:gd name="connsiteY19" fmla="*/ 11279 h 11279"/>
                <a:gd name="connsiteX20" fmla="*/ 8438 w 10000"/>
                <a:gd name="connsiteY20" fmla="*/ 1279 h 11279"/>
                <a:gd name="connsiteX21" fmla="*/ 8750 w 10000"/>
                <a:gd name="connsiteY21" fmla="*/ 11279 h 11279"/>
                <a:gd name="connsiteX22" fmla="*/ 9063 w 10000"/>
                <a:gd name="connsiteY22" fmla="*/ 1279 h 11279"/>
                <a:gd name="connsiteX23" fmla="*/ 9375 w 10000"/>
                <a:gd name="connsiteY23" fmla="*/ 11279 h 11279"/>
                <a:gd name="connsiteX24" fmla="*/ 9688 w 10000"/>
                <a:gd name="connsiteY24" fmla="*/ 1279 h 11279"/>
                <a:gd name="connsiteX25" fmla="*/ 10000 w 10000"/>
                <a:gd name="connsiteY25" fmla="*/ 11279 h 11279"/>
                <a:gd name="connsiteX0" fmla="*/ 0 w 10000"/>
                <a:gd name="connsiteY0" fmla="*/ 10759 h 10759"/>
                <a:gd name="connsiteX1" fmla="*/ 312 w 10000"/>
                <a:gd name="connsiteY1" fmla="*/ 759 h 10759"/>
                <a:gd name="connsiteX2" fmla="*/ 625 w 10000"/>
                <a:gd name="connsiteY2" fmla="*/ 10759 h 10759"/>
                <a:gd name="connsiteX3" fmla="*/ 937 w 10000"/>
                <a:gd name="connsiteY3" fmla="*/ 759 h 10759"/>
                <a:gd name="connsiteX4" fmla="*/ 1250 w 10000"/>
                <a:gd name="connsiteY4" fmla="*/ 10759 h 10759"/>
                <a:gd name="connsiteX5" fmla="*/ 1562 w 10000"/>
                <a:gd name="connsiteY5" fmla="*/ 759 h 10759"/>
                <a:gd name="connsiteX6" fmla="*/ 1876 w 10000"/>
                <a:gd name="connsiteY6" fmla="*/ 10759 h 10759"/>
                <a:gd name="connsiteX7" fmla="*/ 2187 w 10000"/>
                <a:gd name="connsiteY7" fmla="*/ 759 h 10759"/>
                <a:gd name="connsiteX8" fmla="*/ 2499 w 10000"/>
                <a:gd name="connsiteY8" fmla="*/ 10759 h 10759"/>
                <a:gd name="connsiteX9" fmla="*/ 2813 w 10000"/>
                <a:gd name="connsiteY9" fmla="*/ 759 h 10759"/>
                <a:gd name="connsiteX10" fmla="*/ 3124 w 10000"/>
                <a:gd name="connsiteY10" fmla="*/ 10759 h 10759"/>
                <a:gd name="connsiteX11" fmla="*/ 3438 w 10000"/>
                <a:gd name="connsiteY11" fmla="*/ 759 h 10759"/>
                <a:gd name="connsiteX12" fmla="*/ 3750 w 10000"/>
                <a:gd name="connsiteY12" fmla="*/ 10759 h 10759"/>
                <a:gd name="connsiteX13" fmla="*/ 4063 w 10000"/>
                <a:gd name="connsiteY13" fmla="*/ 759 h 10759"/>
                <a:gd name="connsiteX14" fmla="*/ 4375 w 10000"/>
                <a:gd name="connsiteY14" fmla="*/ 10759 h 10759"/>
                <a:gd name="connsiteX15" fmla="*/ 4688 w 10000"/>
                <a:gd name="connsiteY15" fmla="*/ 759 h 10759"/>
                <a:gd name="connsiteX16" fmla="*/ 5000 w 10000"/>
                <a:gd name="connsiteY16" fmla="*/ 10759 h 10759"/>
                <a:gd name="connsiteX17" fmla="*/ 7813 w 10000"/>
                <a:gd name="connsiteY17" fmla="*/ 759 h 10759"/>
                <a:gd name="connsiteX18" fmla="*/ 7740 w 10000"/>
                <a:gd name="connsiteY18" fmla="*/ 707 h 10759"/>
                <a:gd name="connsiteX19" fmla="*/ 8438 w 10000"/>
                <a:gd name="connsiteY19" fmla="*/ 759 h 10759"/>
                <a:gd name="connsiteX20" fmla="*/ 8750 w 10000"/>
                <a:gd name="connsiteY20" fmla="*/ 10759 h 10759"/>
                <a:gd name="connsiteX21" fmla="*/ 9063 w 10000"/>
                <a:gd name="connsiteY21" fmla="*/ 759 h 10759"/>
                <a:gd name="connsiteX22" fmla="*/ 9375 w 10000"/>
                <a:gd name="connsiteY22" fmla="*/ 10759 h 10759"/>
                <a:gd name="connsiteX23" fmla="*/ 9688 w 10000"/>
                <a:gd name="connsiteY23" fmla="*/ 759 h 10759"/>
                <a:gd name="connsiteX24" fmla="*/ 10000 w 10000"/>
                <a:gd name="connsiteY24" fmla="*/ 10759 h 10759"/>
                <a:gd name="connsiteX0" fmla="*/ 0 w 10000"/>
                <a:gd name="connsiteY0" fmla="*/ 11250 h 11250"/>
                <a:gd name="connsiteX1" fmla="*/ 312 w 10000"/>
                <a:gd name="connsiteY1" fmla="*/ 1250 h 11250"/>
                <a:gd name="connsiteX2" fmla="*/ 625 w 10000"/>
                <a:gd name="connsiteY2" fmla="*/ 11250 h 11250"/>
                <a:gd name="connsiteX3" fmla="*/ 937 w 10000"/>
                <a:gd name="connsiteY3" fmla="*/ 1250 h 11250"/>
                <a:gd name="connsiteX4" fmla="*/ 1250 w 10000"/>
                <a:gd name="connsiteY4" fmla="*/ 11250 h 11250"/>
                <a:gd name="connsiteX5" fmla="*/ 1562 w 10000"/>
                <a:gd name="connsiteY5" fmla="*/ 1250 h 11250"/>
                <a:gd name="connsiteX6" fmla="*/ 1876 w 10000"/>
                <a:gd name="connsiteY6" fmla="*/ 11250 h 11250"/>
                <a:gd name="connsiteX7" fmla="*/ 2187 w 10000"/>
                <a:gd name="connsiteY7" fmla="*/ 1250 h 11250"/>
                <a:gd name="connsiteX8" fmla="*/ 2499 w 10000"/>
                <a:gd name="connsiteY8" fmla="*/ 11250 h 11250"/>
                <a:gd name="connsiteX9" fmla="*/ 2813 w 10000"/>
                <a:gd name="connsiteY9" fmla="*/ 1250 h 11250"/>
                <a:gd name="connsiteX10" fmla="*/ 3124 w 10000"/>
                <a:gd name="connsiteY10" fmla="*/ 11250 h 11250"/>
                <a:gd name="connsiteX11" fmla="*/ 3438 w 10000"/>
                <a:gd name="connsiteY11" fmla="*/ 1250 h 11250"/>
                <a:gd name="connsiteX12" fmla="*/ 3750 w 10000"/>
                <a:gd name="connsiteY12" fmla="*/ 11250 h 11250"/>
                <a:gd name="connsiteX13" fmla="*/ 4063 w 10000"/>
                <a:gd name="connsiteY13" fmla="*/ 1250 h 11250"/>
                <a:gd name="connsiteX14" fmla="*/ 4375 w 10000"/>
                <a:gd name="connsiteY14" fmla="*/ 11250 h 11250"/>
                <a:gd name="connsiteX15" fmla="*/ 4688 w 10000"/>
                <a:gd name="connsiteY15" fmla="*/ 1250 h 11250"/>
                <a:gd name="connsiteX16" fmla="*/ 5000 w 10000"/>
                <a:gd name="connsiteY16" fmla="*/ 11250 h 11250"/>
                <a:gd name="connsiteX17" fmla="*/ 7813 w 10000"/>
                <a:gd name="connsiteY17" fmla="*/ 1250 h 11250"/>
                <a:gd name="connsiteX18" fmla="*/ 8438 w 10000"/>
                <a:gd name="connsiteY18" fmla="*/ 1250 h 11250"/>
                <a:gd name="connsiteX19" fmla="*/ 8750 w 10000"/>
                <a:gd name="connsiteY19" fmla="*/ 11250 h 11250"/>
                <a:gd name="connsiteX20" fmla="*/ 9063 w 10000"/>
                <a:gd name="connsiteY20" fmla="*/ 1250 h 11250"/>
                <a:gd name="connsiteX21" fmla="*/ 9375 w 10000"/>
                <a:gd name="connsiteY21" fmla="*/ 11250 h 11250"/>
                <a:gd name="connsiteX22" fmla="*/ 9688 w 10000"/>
                <a:gd name="connsiteY22" fmla="*/ 1250 h 11250"/>
                <a:gd name="connsiteX23" fmla="*/ 10000 w 10000"/>
                <a:gd name="connsiteY23" fmla="*/ 1125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8438 w 10000"/>
                <a:gd name="connsiteY17" fmla="*/ 0 h 10000"/>
                <a:gd name="connsiteX18" fmla="*/ 8750 w 10000"/>
                <a:gd name="connsiteY18" fmla="*/ 10000 h 10000"/>
                <a:gd name="connsiteX19" fmla="*/ 9063 w 10000"/>
                <a:gd name="connsiteY19" fmla="*/ 0 h 10000"/>
                <a:gd name="connsiteX20" fmla="*/ 9375 w 10000"/>
                <a:gd name="connsiteY20" fmla="*/ 10000 h 10000"/>
                <a:gd name="connsiteX21" fmla="*/ 9688 w 10000"/>
                <a:gd name="connsiteY21" fmla="*/ 0 h 10000"/>
                <a:gd name="connsiteX22" fmla="*/ 10000 w 10000"/>
                <a:gd name="connsiteY22"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8750 w 10000"/>
                <a:gd name="connsiteY17" fmla="*/ 10000 h 11250"/>
                <a:gd name="connsiteX18" fmla="*/ 9063 w 10000"/>
                <a:gd name="connsiteY18" fmla="*/ 0 h 11250"/>
                <a:gd name="connsiteX19" fmla="*/ 9375 w 10000"/>
                <a:gd name="connsiteY19" fmla="*/ 10000 h 11250"/>
                <a:gd name="connsiteX20" fmla="*/ 9688 w 10000"/>
                <a:gd name="connsiteY20" fmla="*/ 0 h 11250"/>
                <a:gd name="connsiteX21" fmla="*/ 10000 w 10000"/>
                <a:gd name="connsiteY21" fmla="*/ 10000 h 11250"/>
                <a:gd name="connsiteX0" fmla="*/ 0 w 9688"/>
                <a:gd name="connsiteY0" fmla="*/ 10000 h 11250"/>
                <a:gd name="connsiteX1" fmla="*/ 312 w 9688"/>
                <a:gd name="connsiteY1" fmla="*/ 0 h 11250"/>
                <a:gd name="connsiteX2" fmla="*/ 625 w 9688"/>
                <a:gd name="connsiteY2" fmla="*/ 10000 h 11250"/>
                <a:gd name="connsiteX3" fmla="*/ 937 w 9688"/>
                <a:gd name="connsiteY3" fmla="*/ 0 h 11250"/>
                <a:gd name="connsiteX4" fmla="*/ 1250 w 9688"/>
                <a:gd name="connsiteY4" fmla="*/ 10000 h 11250"/>
                <a:gd name="connsiteX5" fmla="*/ 1562 w 9688"/>
                <a:gd name="connsiteY5" fmla="*/ 0 h 11250"/>
                <a:gd name="connsiteX6" fmla="*/ 1876 w 9688"/>
                <a:gd name="connsiteY6" fmla="*/ 10000 h 11250"/>
                <a:gd name="connsiteX7" fmla="*/ 2187 w 9688"/>
                <a:gd name="connsiteY7" fmla="*/ 0 h 11250"/>
                <a:gd name="connsiteX8" fmla="*/ 2499 w 9688"/>
                <a:gd name="connsiteY8" fmla="*/ 10000 h 11250"/>
                <a:gd name="connsiteX9" fmla="*/ 2813 w 9688"/>
                <a:gd name="connsiteY9" fmla="*/ 0 h 11250"/>
                <a:gd name="connsiteX10" fmla="*/ 3124 w 9688"/>
                <a:gd name="connsiteY10" fmla="*/ 10000 h 11250"/>
                <a:gd name="connsiteX11" fmla="*/ 3438 w 9688"/>
                <a:gd name="connsiteY11" fmla="*/ 0 h 11250"/>
                <a:gd name="connsiteX12" fmla="*/ 3750 w 9688"/>
                <a:gd name="connsiteY12" fmla="*/ 10000 h 11250"/>
                <a:gd name="connsiteX13" fmla="*/ 4063 w 9688"/>
                <a:gd name="connsiteY13" fmla="*/ 0 h 11250"/>
                <a:gd name="connsiteX14" fmla="*/ 4375 w 9688"/>
                <a:gd name="connsiteY14" fmla="*/ 10000 h 11250"/>
                <a:gd name="connsiteX15" fmla="*/ 4688 w 9688"/>
                <a:gd name="connsiteY15" fmla="*/ 0 h 11250"/>
                <a:gd name="connsiteX16" fmla="*/ 5000 w 9688"/>
                <a:gd name="connsiteY16" fmla="*/ 10000 h 11250"/>
                <a:gd name="connsiteX17" fmla="*/ 8750 w 9688"/>
                <a:gd name="connsiteY17" fmla="*/ 10000 h 11250"/>
                <a:gd name="connsiteX18" fmla="*/ 9063 w 9688"/>
                <a:gd name="connsiteY18" fmla="*/ 0 h 11250"/>
                <a:gd name="connsiteX19" fmla="*/ 9375 w 9688"/>
                <a:gd name="connsiteY19" fmla="*/ 10000 h 11250"/>
                <a:gd name="connsiteX20" fmla="*/ 9688 w 9688"/>
                <a:gd name="connsiteY20" fmla="*/ 0 h 11250"/>
                <a:gd name="connsiteX0" fmla="*/ 0 w 9677"/>
                <a:gd name="connsiteY0" fmla="*/ 8889 h 10000"/>
                <a:gd name="connsiteX1" fmla="*/ 322 w 9677"/>
                <a:gd name="connsiteY1" fmla="*/ 0 h 10000"/>
                <a:gd name="connsiteX2" fmla="*/ 645 w 9677"/>
                <a:gd name="connsiteY2" fmla="*/ 8889 h 10000"/>
                <a:gd name="connsiteX3" fmla="*/ 967 w 9677"/>
                <a:gd name="connsiteY3" fmla="*/ 0 h 10000"/>
                <a:gd name="connsiteX4" fmla="*/ 1290 w 9677"/>
                <a:gd name="connsiteY4" fmla="*/ 8889 h 10000"/>
                <a:gd name="connsiteX5" fmla="*/ 1612 w 9677"/>
                <a:gd name="connsiteY5" fmla="*/ 0 h 10000"/>
                <a:gd name="connsiteX6" fmla="*/ 1936 w 9677"/>
                <a:gd name="connsiteY6" fmla="*/ 8889 h 10000"/>
                <a:gd name="connsiteX7" fmla="*/ 2257 w 9677"/>
                <a:gd name="connsiteY7" fmla="*/ 0 h 10000"/>
                <a:gd name="connsiteX8" fmla="*/ 2579 w 9677"/>
                <a:gd name="connsiteY8" fmla="*/ 8889 h 10000"/>
                <a:gd name="connsiteX9" fmla="*/ 2904 w 9677"/>
                <a:gd name="connsiteY9" fmla="*/ 0 h 10000"/>
                <a:gd name="connsiteX10" fmla="*/ 3225 w 9677"/>
                <a:gd name="connsiteY10" fmla="*/ 8889 h 10000"/>
                <a:gd name="connsiteX11" fmla="*/ 3549 w 9677"/>
                <a:gd name="connsiteY11" fmla="*/ 0 h 10000"/>
                <a:gd name="connsiteX12" fmla="*/ 3871 w 9677"/>
                <a:gd name="connsiteY12" fmla="*/ 8889 h 10000"/>
                <a:gd name="connsiteX13" fmla="*/ 4194 w 9677"/>
                <a:gd name="connsiteY13" fmla="*/ 0 h 10000"/>
                <a:gd name="connsiteX14" fmla="*/ 4516 w 9677"/>
                <a:gd name="connsiteY14" fmla="*/ 8889 h 10000"/>
                <a:gd name="connsiteX15" fmla="*/ 4839 w 9677"/>
                <a:gd name="connsiteY15" fmla="*/ 0 h 10000"/>
                <a:gd name="connsiteX16" fmla="*/ 5161 w 9677"/>
                <a:gd name="connsiteY16" fmla="*/ 8889 h 10000"/>
                <a:gd name="connsiteX17" fmla="*/ 9032 w 9677"/>
                <a:gd name="connsiteY17" fmla="*/ 8889 h 10000"/>
                <a:gd name="connsiteX18" fmla="*/ 9355 w 9677"/>
                <a:gd name="connsiteY18" fmla="*/ 0 h 10000"/>
                <a:gd name="connsiteX19" fmla="*/ 9677 w 9677"/>
                <a:gd name="connsiteY19" fmla="*/ 8889 h 10000"/>
                <a:gd name="connsiteX0" fmla="*/ 0 w 9733"/>
                <a:gd name="connsiteY0" fmla="*/ 8889 h 10000"/>
                <a:gd name="connsiteX1" fmla="*/ 333 w 9733"/>
                <a:gd name="connsiteY1" fmla="*/ 0 h 10000"/>
                <a:gd name="connsiteX2" fmla="*/ 667 w 9733"/>
                <a:gd name="connsiteY2" fmla="*/ 8889 h 10000"/>
                <a:gd name="connsiteX3" fmla="*/ 999 w 9733"/>
                <a:gd name="connsiteY3" fmla="*/ 0 h 10000"/>
                <a:gd name="connsiteX4" fmla="*/ 1333 w 9733"/>
                <a:gd name="connsiteY4" fmla="*/ 8889 h 10000"/>
                <a:gd name="connsiteX5" fmla="*/ 1666 w 9733"/>
                <a:gd name="connsiteY5" fmla="*/ 0 h 10000"/>
                <a:gd name="connsiteX6" fmla="*/ 2001 w 9733"/>
                <a:gd name="connsiteY6" fmla="*/ 8889 h 10000"/>
                <a:gd name="connsiteX7" fmla="*/ 2332 w 9733"/>
                <a:gd name="connsiteY7" fmla="*/ 0 h 10000"/>
                <a:gd name="connsiteX8" fmla="*/ 2665 w 9733"/>
                <a:gd name="connsiteY8" fmla="*/ 8889 h 10000"/>
                <a:gd name="connsiteX9" fmla="*/ 3001 w 9733"/>
                <a:gd name="connsiteY9" fmla="*/ 0 h 10000"/>
                <a:gd name="connsiteX10" fmla="*/ 3333 w 9733"/>
                <a:gd name="connsiteY10" fmla="*/ 8889 h 10000"/>
                <a:gd name="connsiteX11" fmla="*/ 3667 w 9733"/>
                <a:gd name="connsiteY11" fmla="*/ 0 h 10000"/>
                <a:gd name="connsiteX12" fmla="*/ 4000 w 9733"/>
                <a:gd name="connsiteY12" fmla="*/ 8889 h 10000"/>
                <a:gd name="connsiteX13" fmla="*/ 4334 w 9733"/>
                <a:gd name="connsiteY13" fmla="*/ 0 h 10000"/>
                <a:gd name="connsiteX14" fmla="*/ 4667 w 9733"/>
                <a:gd name="connsiteY14" fmla="*/ 8889 h 10000"/>
                <a:gd name="connsiteX15" fmla="*/ 5001 w 9733"/>
                <a:gd name="connsiteY15" fmla="*/ 0 h 10000"/>
                <a:gd name="connsiteX16" fmla="*/ 5333 w 9733"/>
                <a:gd name="connsiteY16" fmla="*/ 8889 h 10000"/>
                <a:gd name="connsiteX17" fmla="*/ 9333 w 9733"/>
                <a:gd name="connsiteY17" fmla="*/ 8889 h 10000"/>
                <a:gd name="connsiteX18" fmla="*/ 9667 w 9733"/>
                <a:gd name="connsiteY18" fmla="*/ 0 h 10000"/>
                <a:gd name="connsiteX0" fmla="*/ 0 w 9589"/>
                <a:gd name="connsiteY0" fmla="*/ 8889 h 10000"/>
                <a:gd name="connsiteX1" fmla="*/ 342 w 9589"/>
                <a:gd name="connsiteY1" fmla="*/ 0 h 10000"/>
                <a:gd name="connsiteX2" fmla="*/ 685 w 9589"/>
                <a:gd name="connsiteY2" fmla="*/ 8889 h 10000"/>
                <a:gd name="connsiteX3" fmla="*/ 1026 w 9589"/>
                <a:gd name="connsiteY3" fmla="*/ 0 h 10000"/>
                <a:gd name="connsiteX4" fmla="*/ 1370 w 9589"/>
                <a:gd name="connsiteY4" fmla="*/ 8889 h 10000"/>
                <a:gd name="connsiteX5" fmla="*/ 1712 w 9589"/>
                <a:gd name="connsiteY5" fmla="*/ 0 h 10000"/>
                <a:gd name="connsiteX6" fmla="*/ 2056 w 9589"/>
                <a:gd name="connsiteY6" fmla="*/ 8889 h 10000"/>
                <a:gd name="connsiteX7" fmla="*/ 2396 w 9589"/>
                <a:gd name="connsiteY7" fmla="*/ 0 h 10000"/>
                <a:gd name="connsiteX8" fmla="*/ 2738 w 9589"/>
                <a:gd name="connsiteY8" fmla="*/ 8889 h 10000"/>
                <a:gd name="connsiteX9" fmla="*/ 3083 w 9589"/>
                <a:gd name="connsiteY9" fmla="*/ 0 h 10000"/>
                <a:gd name="connsiteX10" fmla="*/ 3424 w 9589"/>
                <a:gd name="connsiteY10" fmla="*/ 8889 h 10000"/>
                <a:gd name="connsiteX11" fmla="*/ 3768 w 9589"/>
                <a:gd name="connsiteY11" fmla="*/ 0 h 10000"/>
                <a:gd name="connsiteX12" fmla="*/ 4110 w 9589"/>
                <a:gd name="connsiteY12" fmla="*/ 8889 h 10000"/>
                <a:gd name="connsiteX13" fmla="*/ 4453 w 9589"/>
                <a:gd name="connsiteY13" fmla="*/ 0 h 10000"/>
                <a:gd name="connsiteX14" fmla="*/ 4795 w 9589"/>
                <a:gd name="connsiteY14" fmla="*/ 8889 h 10000"/>
                <a:gd name="connsiteX15" fmla="*/ 5138 w 9589"/>
                <a:gd name="connsiteY15" fmla="*/ 0 h 10000"/>
                <a:gd name="connsiteX16" fmla="*/ 5479 w 9589"/>
                <a:gd name="connsiteY16" fmla="*/ 8889 h 10000"/>
                <a:gd name="connsiteX17" fmla="*/ 9589 w 9589"/>
                <a:gd name="connsiteY17" fmla="*/ 8889 h 10000"/>
                <a:gd name="connsiteX0" fmla="*/ 0 w 5714"/>
                <a:gd name="connsiteY0" fmla="*/ 8889 h 8889"/>
                <a:gd name="connsiteX1" fmla="*/ 357 w 5714"/>
                <a:gd name="connsiteY1" fmla="*/ 0 h 8889"/>
                <a:gd name="connsiteX2" fmla="*/ 714 w 5714"/>
                <a:gd name="connsiteY2" fmla="*/ 8889 h 8889"/>
                <a:gd name="connsiteX3" fmla="*/ 1070 w 5714"/>
                <a:gd name="connsiteY3" fmla="*/ 0 h 8889"/>
                <a:gd name="connsiteX4" fmla="*/ 1429 w 5714"/>
                <a:gd name="connsiteY4" fmla="*/ 8889 h 8889"/>
                <a:gd name="connsiteX5" fmla="*/ 1785 w 5714"/>
                <a:gd name="connsiteY5" fmla="*/ 0 h 8889"/>
                <a:gd name="connsiteX6" fmla="*/ 2144 w 5714"/>
                <a:gd name="connsiteY6" fmla="*/ 8889 h 8889"/>
                <a:gd name="connsiteX7" fmla="*/ 2499 w 5714"/>
                <a:gd name="connsiteY7" fmla="*/ 0 h 8889"/>
                <a:gd name="connsiteX8" fmla="*/ 2855 w 5714"/>
                <a:gd name="connsiteY8" fmla="*/ 8889 h 8889"/>
                <a:gd name="connsiteX9" fmla="*/ 3215 w 5714"/>
                <a:gd name="connsiteY9" fmla="*/ 0 h 8889"/>
                <a:gd name="connsiteX10" fmla="*/ 3571 w 5714"/>
                <a:gd name="connsiteY10" fmla="*/ 8889 h 8889"/>
                <a:gd name="connsiteX11" fmla="*/ 3930 w 5714"/>
                <a:gd name="connsiteY11" fmla="*/ 0 h 8889"/>
                <a:gd name="connsiteX12" fmla="*/ 4286 w 5714"/>
                <a:gd name="connsiteY12" fmla="*/ 8889 h 8889"/>
                <a:gd name="connsiteX13" fmla="*/ 4644 w 5714"/>
                <a:gd name="connsiteY13" fmla="*/ 0 h 8889"/>
                <a:gd name="connsiteX14" fmla="*/ 5001 w 5714"/>
                <a:gd name="connsiteY14" fmla="*/ 8889 h 8889"/>
                <a:gd name="connsiteX15" fmla="*/ 5358 w 5714"/>
                <a:gd name="connsiteY15" fmla="*/ 0 h 8889"/>
                <a:gd name="connsiteX16" fmla="*/ 5714 w 5714"/>
                <a:gd name="connsiteY16" fmla="*/ 8889 h 8889"/>
                <a:gd name="connsiteX0" fmla="*/ 0 w 9377"/>
                <a:gd name="connsiteY0" fmla="*/ 10000 h 10000"/>
                <a:gd name="connsiteX1" fmla="*/ 625 w 9377"/>
                <a:gd name="connsiteY1" fmla="*/ 0 h 10000"/>
                <a:gd name="connsiteX2" fmla="*/ 1250 w 9377"/>
                <a:gd name="connsiteY2" fmla="*/ 10000 h 10000"/>
                <a:gd name="connsiteX3" fmla="*/ 1873 w 9377"/>
                <a:gd name="connsiteY3" fmla="*/ 0 h 10000"/>
                <a:gd name="connsiteX4" fmla="*/ 2501 w 9377"/>
                <a:gd name="connsiteY4" fmla="*/ 10000 h 10000"/>
                <a:gd name="connsiteX5" fmla="*/ 3124 w 9377"/>
                <a:gd name="connsiteY5" fmla="*/ 0 h 10000"/>
                <a:gd name="connsiteX6" fmla="*/ 3752 w 9377"/>
                <a:gd name="connsiteY6" fmla="*/ 10000 h 10000"/>
                <a:gd name="connsiteX7" fmla="*/ 4373 w 9377"/>
                <a:gd name="connsiteY7" fmla="*/ 0 h 10000"/>
                <a:gd name="connsiteX8" fmla="*/ 4996 w 9377"/>
                <a:gd name="connsiteY8" fmla="*/ 10000 h 10000"/>
                <a:gd name="connsiteX9" fmla="*/ 5627 w 9377"/>
                <a:gd name="connsiteY9" fmla="*/ 0 h 10000"/>
                <a:gd name="connsiteX10" fmla="*/ 6250 w 9377"/>
                <a:gd name="connsiteY10" fmla="*/ 10000 h 10000"/>
                <a:gd name="connsiteX11" fmla="*/ 6878 w 9377"/>
                <a:gd name="connsiteY11" fmla="*/ 0 h 10000"/>
                <a:gd name="connsiteX12" fmla="*/ 7501 w 9377"/>
                <a:gd name="connsiteY12" fmla="*/ 10000 h 10000"/>
                <a:gd name="connsiteX13" fmla="*/ 8127 w 9377"/>
                <a:gd name="connsiteY13" fmla="*/ 0 h 10000"/>
                <a:gd name="connsiteX14" fmla="*/ 8752 w 9377"/>
                <a:gd name="connsiteY14" fmla="*/ 10000 h 10000"/>
                <a:gd name="connsiteX15" fmla="*/ 9377 w 9377"/>
                <a:gd name="connsiteY15" fmla="*/ 0 h 10000"/>
                <a:gd name="connsiteX0" fmla="*/ 0 w 9333"/>
                <a:gd name="connsiteY0" fmla="*/ 10000 h 10000"/>
                <a:gd name="connsiteX1" fmla="*/ 667 w 9333"/>
                <a:gd name="connsiteY1" fmla="*/ 0 h 10000"/>
                <a:gd name="connsiteX2" fmla="*/ 1333 w 9333"/>
                <a:gd name="connsiteY2" fmla="*/ 10000 h 10000"/>
                <a:gd name="connsiteX3" fmla="*/ 1997 w 9333"/>
                <a:gd name="connsiteY3" fmla="*/ 0 h 10000"/>
                <a:gd name="connsiteX4" fmla="*/ 2667 w 9333"/>
                <a:gd name="connsiteY4" fmla="*/ 10000 h 10000"/>
                <a:gd name="connsiteX5" fmla="*/ 3332 w 9333"/>
                <a:gd name="connsiteY5" fmla="*/ 0 h 10000"/>
                <a:gd name="connsiteX6" fmla="*/ 4001 w 9333"/>
                <a:gd name="connsiteY6" fmla="*/ 10000 h 10000"/>
                <a:gd name="connsiteX7" fmla="*/ 4664 w 9333"/>
                <a:gd name="connsiteY7" fmla="*/ 0 h 10000"/>
                <a:gd name="connsiteX8" fmla="*/ 5328 w 9333"/>
                <a:gd name="connsiteY8" fmla="*/ 10000 h 10000"/>
                <a:gd name="connsiteX9" fmla="*/ 6001 w 9333"/>
                <a:gd name="connsiteY9" fmla="*/ 0 h 10000"/>
                <a:gd name="connsiteX10" fmla="*/ 6665 w 9333"/>
                <a:gd name="connsiteY10" fmla="*/ 10000 h 10000"/>
                <a:gd name="connsiteX11" fmla="*/ 7335 w 9333"/>
                <a:gd name="connsiteY11" fmla="*/ 0 h 10000"/>
                <a:gd name="connsiteX12" fmla="*/ 7999 w 9333"/>
                <a:gd name="connsiteY12" fmla="*/ 10000 h 10000"/>
                <a:gd name="connsiteX13" fmla="*/ 8667 w 9333"/>
                <a:gd name="connsiteY13" fmla="*/ 0 h 10000"/>
                <a:gd name="connsiteX14" fmla="*/ 9333 w 9333"/>
                <a:gd name="connsiteY14" fmla="*/ 10000 h 10000"/>
                <a:gd name="connsiteX0" fmla="*/ 0 w 9286"/>
                <a:gd name="connsiteY0" fmla="*/ 10000 h 10000"/>
                <a:gd name="connsiteX1" fmla="*/ 715 w 9286"/>
                <a:gd name="connsiteY1" fmla="*/ 0 h 10000"/>
                <a:gd name="connsiteX2" fmla="*/ 1428 w 9286"/>
                <a:gd name="connsiteY2" fmla="*/ 10000 h 10000"/>
                <a:gd name="connsiteX3" fmla="*/ 2140 w 9286"/>
                <a:gd name="connsiteY3" fmla="*/ 0 h 10000"/>
                <a:gd name="connsiteX4" fmla="*/ 2858 w 9286"/>
                <a:gd name="connsiteY4" fmla="*/ 10000 h 10000"/>
                <a:gd name="connsiteX5" fmla="*/ 3570 w 9286"/>
                <a:gd name="connsiteY5" fmla="*/ 0 h 10000"/>
                <a:gd name="connsiteX6" fmla="*/ 4287 w 9286"/>
                <a:gd name="connsiteY6" fmla="*/ 10000 h 10000"/>
                <a:gd name="connsiteX7" fmla="*/ 4997 w 9286"/>
                <a:gd name="connsiteY7" fmla="*/ 0 h 10000"/>
                <a:gd name="connsiteX8" fmla="*/ 5709 w 9286"/>
                <a:gd name="connsiteY8" fmla="*/ 10000 h 10000"/>
                <a:gd name="connsiteX9" fmla="*/ 6430 w 9286"/>
                <a:gd name="connsiteY9" fmla="*/ 0 h 10000"/>
                <a:gd name="connsiteX10" fmla="*/ 7141 w 9286"/>
                <a:gd name="connsiteY10" fmla="*/ 10000 h 10000"/>
                <a:gd name="connsiteX11" fmla="*/ 7859 w 9286"/>
                <a:gd name="connsiteY11" fmla="*/ 0 h 10000"/>
                <a:gd name="connsiteX12" fmla="*/ 8571 w 9286"/>
                <a:gd name="connsiteY12" fmla="*/ 10000 h 10000"/>
                <a:gd name="connsiteX13" fmla="*/ 9286 w 9286"/>
                <a:gd name="connsiteY13" fmla="*/ 0 h 10000"/>
                <a:gd name="connsiteX0" fmla="*/ 0 w 9230"/>
                <a:gd name="connsiteY0" fmla="*/ 10000 h 10000"/>
                <a:gd name="connsiteX1" fmla="*/ 770 w 9230"/>
                <a:gd name="connsiteY1" fmla="*/ 0 h 10000"/>
                <a:gd name="connsiteX2" fmla="*/ 1538 w 9230"/>
                <a:gd name="connsiteY2" fmla="*/ 10000 h 10000"/>
                <a:gd name="connsiteX3" fmla="*/ 2305 w 9230"/>
                <a:gd name="connsiteY3" fmla="*/ 0 h 10000"/>
                <a:gd name="connsiteX4" fmla="*/ 3078 w 9230"/>
                <a:gd name="connsiteY4" fmla="*/ 10000 h 10000"/>
                <a:gd name="connsiteX5" fmla="*/ 3844 w 9230"/>
                <a:gd name="connsiteY5" fmla="*/ 0 h 10000"/>
                <a:gd name="connsiteX6" fmla="*/ 4617 w 9230"/>
                <a:gd name="connsiteY6" fmla="*/ 10000 h 10000"/>
                <a:gd name="connsiteX7" fmla="*/ 5381 w 9230"/>
                <a:gd name="connsiteY7" fmla="*/ 0 h 10000"/>
                <a:gd name="connsiteX8" fmla="*/ 6148 w 9230"/>
                <a:gd name="connsiteY8" fmla="*/ 10000 h 10000"/>
                <a:gd name="connsiteX9" fmla="*/ 6924 w 9230"/>
                <a:gd name="connsiteY9" fmla="*/ 0 h 10000"/>
                <a:gd name="connsiteX10" fmla="*/ 7690 w 9230"/>
                <a:gd name="connsiteY10" fmla="*/ 10000 h 10000"/>
                <a:gd name="connsiteX11" fmla="*/ 8463 w 9230"/>
                <a:gd name="connsiteY11" fmla="*/ 0 h 10000"/>
                <a:gd name="connsiteX12" fmla="*/ 9230 w 9230"/>
                <a:gd name="connsiteY12" fmla="*/ 10000 h 10000"/>
                <a:gd name="connsiteX0" fmla="*/ 0 w 9169"/>
                <a:gd name="connsiteY0" fmla="*/ 10000 h 10000"/>
                <a:gd name="connsiteX1" fmla="*/ 834 w 9169"/>
                <a:gd name="connsiteY1" fmla="*/ 0 h 10000"/>
                <a:gd name="connsiteX2" fmla="*/ 1666 w 9169"/>
                <a:gd name="connsiteY2" fmla="*/ 10000 h 10000"/>
                <a:gd name="connsiteX3" fmla="*/ 2497 w 9169"/>
                <a:gd name="connsiteY3" fmla="*/ 0 h 10000"/>
                <a:gd name="connsiteX4" fmla="*/ 3335 w 9169"/>
                <a:gd name="connsiteY4" fmla="*/ 10000 h 10000"/>
                <a:gd name="connsiteX5" fmla="*/ 4165 w 9169"/>
                <a:gd name="connsiteY5" fmla="*/ 0 h 10000"/>
                <a:gd name="connsiteX6" fmla="*/ 5002 w 9169"/>
                <a:gd name="connsiteY6" fmla="*/ 10000 h 10000"/>
                <a:gd name="connsiteX7" fmla="*/ 5830 w 9169"/>
                <a:gd name="connsiteY7" fmla="*/ 0 h 10000"/>
                <a:gd name="connsiteX8" fmla="*/ 6661 w 9169"/>
                <a:gd name="connsiteY8" fmla="*/ 10000 h 10000"/>
                <a:gd name="connsiteX9" fmla="*/ 7502 w 9169"/>
                <a:gd name="connsiteY9" fmla="*/ 0 h 10000"/>
                <a:gd name="connsiteX10" fmla="*/ 8332 w 9169"/>
                <a:gd name="connsiteY10" fmla="*/ 10000 h 10000"/>
                <a:gd name="connsiteX11" fmla="*/ 9169 w 9169"/>
                <a:gd name="connsiteY11" fmla="*/ 0 h 10000"/>
                <a:gd name="connsiteX0" fmla="*/ 0 w 9087"/>
                <a:gd name="connsiteY0" fmla="*/ 10000 h 10000"/>
                <a:gd name="connsiteX1" fmla="*/ 910 w 9087"/>
                <a:gd name="connsiteY1" fmla="*/ 0 h 10000"/>
                <a:gd name="connsiteX2" fmla="*/ 1817 w 9087"/>
                <a:gd name="connsiteY2" fmla="*/ 10000 h 10000"/>
                <a:gd name="connsiteX3" fmla="*/ 2723 w 9087"/>
                <a:gd name="connsiteY3" fmla="*/ 0 h 10000"/>
                <a:gd name="connsiteX4" fmla="*/ 3637 w 9087"/>
                <a:gd name="connsiteY4" fmla="*/ 10000 h 10000"/>
                <a:gd name="connsiteX5" fmla="*/ 4542 w 9087"/>
                <a:gd name="connsiteY5" fmla="*/ 0 h 10000"/>
                <a:gd name="connsiteX6" fmla="*/ 5455 w 9087"/>
                <a:gd name="connsiteY6" fmla="*/ 10000 h 10000"/>
                <a:gd name="connsiteX7" fmla="*/ 6358 w 9087"/>
                <a:gd name="connsiteY7" fmla="*/ 0 h 10000"/>
                <a:gd name="connsiteX8" fmla="*/ 7265 w 9087"/>
                <a:gd name="connsiteY8" fmla="*/ 10000 h 10000"/>
                <a:gd name="connsiteX9" fmla="*/ 8182 w 9087"/>
                <a:gd name="connsiteY9" fmla="*/ 0 h 10000"/>
                <a:gd name="connsiteX10" fmla="*/ 9087 w 9087"/>
                <a:gd name="connsiteY10" fmla="*/ 10000 h 10000"/>
                <a:gd name="connsiteX0" fmla="*/ 0 w 9004"/>
                <a:gd name="connsiteY0" fmla="*/ 10000 h 10000"/>
                <a:gd name="connsiteX1" fmla="*/ 1001 w 9004"/>
                <a:gd name="connsiteY1" fmla="*/ 0 h 10000"/>
                <a:gd name="connsiteX2" fmla="*/ 2000 w 9004"/>
                <a:gd name="connsiteY2" fmla="*/ 10000 h 10000"/>
                <a:gd name="connsiteX3" fmla="*/ 2997 w 9004"/>
                <a:gd name="connsiteY3" fmla="*/ 0 h 10000"/>
                <a:gd name="connsiteX4" fmla="*/ 4002 w 9004"/>
                <a:gd name="connsiteY4" fmla="*/ 10000 h 10000"/>
                <a:gd name="connsiteX5" fmla="*/ 4998 w 9004"/>
                <a:gd name="connsiteY5" fmla="*/ 0 h 10000"/>
                <a:gd name="connsiteX6" fmla="*/ 6003 w 9004"/>
                <a:gd name="connsiteY6" fmla="*/ 10000 h 10000"/>
                <a:gd name="connsiteX7" fmla="*/ 6997 w 9004"/>
                <a:gd name="connsiteY7" fmla="*/ 0 h 10000"/>
                <a:gd name="connsiteX8" fmla="*/ 7995 w 9004"/>
                <a:gd name="connsiteY8" fmla="*/ 10000 h 10000"/>
                <a:gd name="connsiteX9" fmla="*/ 9004 w 9004"/>
                <a:gd name="connsiteY9" fmla="*/ 0 h 10000"/>
                <a:gd name="connsiteX0" fmla="*/ 0 w 8879"/>
                <a:gd name="connsiteY0" fmla="*/ 10000 h 10000"/>
                <a:gd name="connsiteX1" fmla="*/ 1112 w 8879"/>
                <a:gd name="connsiteY1" fmla="*/ 0 h 10000"/>
                <a:gd name="connsiteX2" fmla="*/ 2221 w 8879"/>
                <a:gd name="connsiteY2" fmla="*/ 10000 h 10000"/>
                <a:gd name="connsiteX3" fmla="*/ 3329 w 8879"/>
                <a:gd name="connsiteY3" fmla="*/ 0 h 10000"/>
                <a:gd name="connsiteX4" fmla="*/ 4445 w 8879"/>
                <a:gd name="connsiteY4" fmla="*/ 10000 h 10000"/>
                <a:gd name="connsiteX5" fmla="*/ 5551 w 8879"/>
                <a:gd name="connsiteY5" fmla="*/ 0 h 10000"/>
                <a:gd name="connsiteX6" fmla="*/ 6667 w 8879"/>
                <a:gd name="connsiteY6" fmla="*/ 10000 h 10000"/>
                <a:gd name="connsiteX7" fmla="*/ 7771 w 8879"/>
                <a:gd name="connsiteY7" fmla="*/ 0 h 10000"/>
                <a:gd name="connsiteX8" fmla="*/ 8879 w 8879"/>
                <a:gd name="connsiteY8" fmla="*/ 10000 h 10000"/>
                <a:gd name="connsiteX0" fmla="*/ 0 w 8752"/>
                <a:gd name="connsiteY0" fmla="*/ 10000 h 10000"/>
                <a:gd name="connsiteX1" fmla="*/ 1252 w 8752"/>
                <a:gd name="connsiteY1" fmla="*/ 0 h 10000"/>
                <a:gd name="connsiteX2" fmla="*/ 2501 w 8752"/>
                <a:gd name="connsiteY2" fmla="*/ 10000 h 10000"/>
                <a:gd name="connsiteX3" fmla="*/ 3749 w 8752"/>
                <a:gd name="connsiteY3" fmla="*/ 0 h 10000"/>
                <a:gd name="connsiteX4" fmla="*/ 5006 w 8752"/>
                <a:gd name="connsiteY4" fmla="*/ 10000 h 10000"/>
                <a:gd name="connsiteX5" fmla="*/ 6252 w 8752"/>
                <a:gd name="connsiteY5" fmla="*/ 0 h 10000"/>
                <a:gd name="connsiteX6" fmla="*/ 7509 w 8752"/>
                <a:gd name="connsiteY6" fmla="*/ 10000 h 10000"/>
                <a:gd name="connsiteX7" fmla="*/ 8752 w 8752"/>
                <a:gd name="connsiteY7" fmla="*/ 0 h 10000"/>
                <a:gd name="connsiteX0" fmla="*/ 0 w 8580"/>
                <a:gd name="connsiteY0" fmla="*/ 10000 h 10000"/>
                <a:gd name="connsiteX1" fmla="*/ 1431 w 8580"/>
                <a:gd name="connsiteY1" fmla="*/ 0 h 10000"/>
                <a:gd name="connsiteX2" fmla="*/ 2858 w 8580"/>
                <a:gd name="connsiteY2" fmla="*/ 10000 h 10000"/>
                <a:gd name="connsiteX3" fmla="*/ 4284 w 8580"/>
                <a:gd name="connsiteY3" fmla="*/ 0 h 10000"/>
                <a:gd name="connsiteX4" fmla="*/ 5720 w 8580"/>
                <a:gd name="connsiteY4" fmla="*/ 10000 h 10000"/>
                <a:gd name="connsiteX5" fmla="*/ 7144 w 8580"/>
                <a:gd name="connsiteY5" fmla="*/ 0 h 10000"/>
                <a:gd name="connsiteX6" fmla="*/ 8580 w 8580"/>
                <a:gd name="connsiteY6" fmla="*/ 10000 h 10000"/>
                <a:gd name="connsiteX0" fmla="*/ 0 w 10829"/>
                <a:gd name="connsiteY0" fmla="*/ 10022 h 10022"/>
                <a:gd name="connsiteX1" fmla="*/ 1668 w 10829"/>
                <a:gd name="connsiteY1" fmla="*/ 22 h 10022"/>
                <a:gd name="connsiteX2" fmla="*/ 3331 w 10829"/>
                <a:gd name="connsiteY2" fmla="*/ 10022 h 10022"/>
                <a:gd name="connsiteX3" fmla="*/ 4993 w 10829"/>
                <a:gd name="connsiteY3" fmla="*/ 22 h 10022"/>
                <a:gd name="connsiteX4" fmla="*/ 6667 w 10829"/>
                <a:gd name="connsiteY4" fmla="*/ 10022 h 10022"/>
                <a:gd name="connsiteX5" fmla="*/ 8326 w 10829"/>
                <a:gd name="connsiteY5" fmla="*/ 22 h 10022"/>
                <a:gd name="connsiteX6" fmla="*/ 10829 w 10829"/>
                <a:gd name="connsiteY6" fmla="*/ 7103 h 10022"/>
                <a:gd name="connsiteX0" fmla="*/ 0 w 10829"/>
                <a:gd name="connsiteY0" fmla="*/ 10054 h 10054"/>
                <a:gd name="connsiteX1" fmla="*/ 1668 w 10829"/>
                <a:gd name="connsiteY1" fmla="*/ 54 h 10054"/>
                <a:gd name="connsiteX2" fmla="*/ 3331 w 10829"/>
                <a:gd name="connsiteY2" fmla="*/ 10054 h 10054"/>
                <a:gd name="connsiteX3" fmla="*/ 4993 w 10829"/>
                <a:gd name="connsiteY3" fmla="*/ 54 h 10054"/>
                <a:gd name="connsiteX4" fmla="*/ 6667 w 10829"/>
                <a:gd name="connsiteY4" fmla="*/ 10054 h 10054"/>
                <a:gd name="connsiteX5" fmla="*/ 8326 w 10829"/>
                <a:gd name="connsiteY5" fmla="*/ 54 h 10054"/>
                <a:gd name="connsiteX6" fmla="*/ 9677 w 10829"/>
                <a:gd name="connsiteY6" fmla="*/ 6083 h 10054"/>
                <a:gd name="connsiteX7" fmla="*/ 10829 w 10829"/>
                <a:gd name="connsiteY7" fmla="*/ 7135 h 10054"/>
                <a:gd name="connsiteX0" fmla="*/ 0 w 11055"/>
                <a:gd name="connsiteY0" fmla="*/ 10054 h 10054"/>
                <a:gd name="connsiteX1" fmla="*/ 1668 w 11055"/>
                <a:gd name="connsiteY1" fmla="*/ 54 h 10054"/>
                <a:gd name="connsiteX2" fmla="*/ 3331 w 11055"/>
                <a:gd name="connsiteY2" fmla="*/ 10054 h 10054"/>
                <a:gd name="connsiteX3" fmla="*/ 4993 w 11055"/>
                <a:gd name="connsiteY3" fmla="*/ 54 h 10054"/>
                <a:gd name="connsiteX4" fmla="*/ 6667 w 11055"/>
                <a:gd name="connsiteY4" fmla="*/ 10054 h 10054"/>
                <a:gd name="connsiteX5" fmla="*/ 8326 w 11055"/>
                <a:gd name="connsiteY5" fmla="*/ 54 h 10054"/>
                <a:gd name="connsiteX6" fmla="*/ 9677 w 11055"/>
                <a:gd name="connsiteY6" fmla="*/ 6083 h 10054"/>
                <a:gd name="connsiteX7" fmla="*/ 11055 w 11055"/>
                <a:gd name="connsiteY7" fmla="*/ 6892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5" h="10054">
                  <a:moveTo>
                    <a:pt x="0" y="10054"/>
                  </a:moveTo>
                  <a:cubicBezTo>
                    <a:pt x="551" y="4999"/>
                    <a:pt x="1113" y="54"/>
                    <a:pt x="1668" y="54"/>
                  </a:cubicBezTo>
                  <a:cubicBezTo>
                    <a:pt x="2207" y="54"/>
                    <a:pt x="2784" y="10054"/>
                    <a:pt x="3331" y="10054"/>
                  </a:cubicBezTo>
                  <a:cubicBezTo>
                    <a:pt x="3882" y="10054"/>
                    <a:pt x="4446" y="54"/>
                    <a:pt x="4993" y="54"/>
                  </a:cubicBezTo>
                  <a:cubicBezTo>
                    <a:pt x="5540" y="54"/>
                    <a:pt x="6124" y="10054"/>
                    <a:pt x="6667" y="10054"/>
                  </a:cubicBezTo>
                  <a:cubicBezTo>
                    <a:pt x="7226" y="10054"/>
                    <a:pt x="7824" y="716"/>
                    <a:pt x="8326" y="54"/>
                  </a:cubicBezTo>
                  <a:cubicBezTo>
                    <a:pt x="8828" y="-608"/>
                    <a:pt x="9260" y="4903"/>
                    <a:pt x="9677" y="6083"/>
                  </a:cubicBezTo>
                  <a:cubicBezTo>
                    <a:pt x="10094" y="7263"/>
                    <a:pt x="10863" y="6433"/>
                    <a:pt x="11055" y="6892"/>
                  </a:cubicBezTo>
                </a:path>
              </a:pathLst>
            </a:custGeom>
            <a:noFill/>
            <a:ln w="25400">
              <a:solidFill>
                <a:srgbClr val="0070C0"/>
              </a:solidFill>
              <a:round/>
              <a:headEnd type="non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dirty="0"/>
            </a:p>
          </p:txBody>
        </p:sp>
        <p:sp>
          <p:nvSpPr>
            <p:cNvPr id="40" name="Freeform 487"/>
            <p:cNvSpPr>
              <a:spLocks/>
            </p:cNvSpPr>
            <p:nvPr/>
          </p:nvSpPr>
          <p:spPr bwMode="auto">
            <a:xfrm>
              <a:off x="6673462" y="3850687"/>
              <a:ext cx="1414851" cy="233981"/>
            </a:xfrm>
            <a:custGeom>
              <a:avLst/>
              <a:gdLst>
                <a:gd name="T0" fmla="*/ 0 w 5806"/>
                <a:gd name="T1" fmla="*/ 91 h 91"/>
                <a:gd name="T2" fmla="*/ 181 w 5806"/>
                <a:gd name="T3" fmla="*/ 0 h 91"/>
                <a:gd name="T4" fmla="*/ 363 w 5806"/>
                <a:gd name="T5" fmla="*/ 91 h 91"/>
                <a:gd name="T6" fmla="*/ 544 w 5806"/>
                <a:gd name="T7" fmla="*/ 0 h 91"/>
                <a:gd name="T8" fmla="*/ 726 w 5806"/>
                <a:gd name="T9" fmla="*/ 91 h 91"/>
                <a:gd name="T10" fmla="*/ 907 w 5806"/>
                <a:gd name="T11" fmla="*/ 0 h 91"/>
                <a:gd name="T12" fmla="*/ 1089 w 5806"/>
                <a:gd name="T13" fmla="*/ 91 h 91"/>
                <a:gd name="T14" fmla="*/ 1270 w 5806"/>
                <a:gd name="T15" fmla="*/ 0 h 91"/>
                <a:gd name="T16" fmla="*/ 1451 w 5806"/>
                <a:gd name="T17" fmla="*/ 91 h 91"/>
                <a:gd name="T18" fmla="*/ 1633 w 5806"/>
                <a:gd name="T19" fmla="*/ 0 h 91"/>
                <a:gd name="T20" fmla="*/ 1814 w 5806"/>
                <a:gd name="T21" fmla="*/ 91 h 91"/>
                <a:gd name="T22" fmla="*/ 1996 w 5806"/>
                <a:gd name="T23" fmla="*/ 0 h 91"/>
                <a:gd name="T24" fmla="*/ 2177 w 5806"/>
                <a:gd name="T25" fmla="*/ 91 h 91"/>
                <a:gd name="T26" fmla="*/ 2359 w 5806"/>
                <a:gd name="T27" fmla="*/ 0 h 91"/>
                <a:gd name="T28" fmla="*/ 2540 w 5806"/>
                <a:gd name="T29" fmla="*/ 91 h 91"/>
                <a:gd name="T30" fmla="*/ 2722 w 5806"/>
                <a:gd name="T31" fmla="*/ 0 h 91"/>
                <a:gd name="T32" fmla="*/ 2903 w 5806"/>
                <a:gd name="T33" fmla="*/ 91 h 91"/>
                <a:gd name="T34" fmla="*/ 3084 w 5806"/>
                <a:gd name="T35" fmla="*/ 0 h 91"/>
                <a:gd name="T36" fmla="*/ 3266 w 5806"/>
                <a:gd name="T37" fmla="*/ 91 h 91"/>
                <a:gd name="T38" fmla="*/ 3447 w 5806"/>
                <a:gd name="T39" fmla="*/ 0 h 91"/>
                <a:gd name="T40" fmla="*/ 3629 w 5806"/>
                <a:gd name="T41" fmla="*/ 91 h 91"/>
                <a:gd name="T42" fmla="*/ 3810 w 5806"/>
                <a:gd name="T43" fmla="*/ 0 h 91"/>
                <a:gd name="T44" fmla="*/ 3992 w 5806"/>
                <a:gd name="T45" fmla="*/ 91 h 91"/>
                <a:gd name="T46" fmla="*/ 4173 w 5806"/>
                <a:gd name="T47" fmla="*/ 0 h 91"/>
                <a:gd name="T48" fmla="*/ 4355 w 5806"/>
                <a:gd name="T49" fmla="*/ 91 h 91"/>
                <a:gd name="T50" fmla="*/ 4536 w 5806"/>
                <a:gd name="T51" fmla="*/ 0 h 91"/>
                <a:gd name="T52" fmla="*/ 4717 w 5806"/>
                <a:gd name="T53" fmla="*/ 91 h 91"/>
                <a:gd name="T54" fmla="*/ 4899 w 5806"/>
                <a:gd name="T55" fmla="*/ 0 h 91"/>
                <a:gd name="T56" fmla="*/ 5080 w 5806"/>
                <a:gd name="T57" fmla="*/ 91 h 91"/>
                <a:gd name="T58" fmla="*/ 5262 w 5806"/>
                <a:gd name="T59" fmla="*/ 0 h 91"/>
                <a:gd name="T60" fmla="*/ 5443 w 5806"/>
                <a:gd name="T61" fmla="*/ 91 h 91"/>
                <a:gd name="T62" fmla="*/ 5625 w 5806"/>
                <a:gd name="T63" fmla="*/ 0 h 91"/>
                <a:gd name="T64" fmla="*/ 5806 w 5806"/>
                <a:gd name="T65" fmla="*/ 91 h 91"/>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5625 w 10000"/>
                <a:gd name="connsiteY17" fmla="*/ 10000 h 11250"/>
                <a:gd name="connsiteX18" fmla="*/ 5937 w 10000"/>
                <a:gd name="connsiteY18" fmla="*/ 0 h 11250"/>
                <a:gd name="connsiteX19" fmla="*/ 6250 w 10000"/>
                <a:gd name="connsiteY19" fmla="*/ 10000 h 11250"/>
                <a:gd name="connsiteX20" fmla="*/ 6562 w 10000"/>
                <a:gd name="connsiteY20" fmla="*/ 0 h 11250"/>
                <a:gd name="connsiteX21" fmla="*/ 6876 w 10000"/>
                <a:gd name="connsiteY21" fmla="*/ 10000 h 11250"/>
                <a:gd name="connsiteX22" fmla="*/ 7187 w 10000"/>
                <a:gd name="connsiteY22" fmla="*/ 0 h 11250"/>
                <a:gd name="connsiteX23" fmla="*/ 7501 w 10000"/>
                <a:gd name="connsiteY23" fmla="*/ 10000 h 11250"/>
                <a:gd name="connsiteX24" fmla="*/ 7813 w 10000"/>
                <a:gd name="connsiteY24" fmla="*/ 0 h 11250"/>
                <a:gd name="connsiteX25" fmla="*/ 8124 w 10000"/>
                <a:gd name="connsiteY25" fmla="*/ 10000 h 11250"/>
                <a:gd name="connsiteX26" fmla="*/ 8438 w 10000"/>
                <a:gd name="connsiteY26" fmla="*/ 0 h 11250"/>
                <a:gd name="connsiteX27" fmla="*/ 8750 w 10000"/>
                <a:gd name="connsiteY27" fmla="*/ 10000 h 11250"/>
                <a:gd name="connsiteX28" fmla="*/ 9063 w 10000"/>
                <a:gd name="connsiteY28" fmla="*/ 0 h 11250"/>
                <a:gd name="connsiteX29" fmla="*/ 9375 w 10000"/>
                <a:gd name="connsiteY29" fmla="*/ 10000 h 11250"/>
                <a:gd name="connsiteX30" fmla="*/ 9688 w 10000"/>
                <a:gd name="connsiteY30" fmla="*/ 0 h 11250"/>
                <a:gd name="connsiteX31" fmla="*/ 10000 w 10000"/>
                <a:gd name="connsiteY31"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5937 w 10000"/>
                <a:gd name="connsiteY17" fmla="*/ 0 h 10000"/>
                <a:gd name="connsiteX18" fmla="*/ 6250 w 10000"/>
                <a:gd name="connsiteY18" fmla="*/ 10000 h 10000"/>
                <a:gd name="connsiteX19" fmla="*/ 6562 w 10000"/>
                <a:gd name="connsiteY19" fmla="*/ 0 h 10000"/>
                <a:gd name="connsiteX20" fmla="*/ 6876 w 10000"/>
                <a:gd name="connsiteY20" fmla="*/ 10000 h 10000"/>
                <a:gd name="connsiteX21" fmla="*/ 7187 w 10000"/>
                <a:gd name="connsiteY21" fmla="*/ 0 h 10000"/>
                <a:gd name="connsiteX22" fmla="*/ 7501 w 10000"/>
                <a:gd name="connsiteY22" fmla="*/ 10000 h 10000"/>
                <a:gd name="connsiteX23" fmla="*/ 7813 w 10000"/>
                <a:gd name="connsiteY23" fmla="*/ 0 h 10000"/>
                <a:gd name="connsiteX24" fmla="*/ 8124 w 10000"/>
                <a:gd name="connsiteY24" fmla="*/ 10000 h 10000"/>
                <a:gd name="connsiteX25" fmla="*/ 8438 w 10000"/>
                <a:gd name="connsiteY25" fmla="*/ 0 h 10000"/>
                <a:gd name="connsiteX26" fmla="*/ 8750 w 10000"/>
                <a:gd name="connsiteY26" fmla="*/ 10000 h 10000"/>
                <a:gd name="connsiteX27" fmla="*/ 9063 w 10000"/>
                <a:gd name="connsiteY27" fmla="*/ 0 h 10000"/>
                <a:gd name="connsiteX28" fmla="*/ 9375 w 10000"/>
                <a:gd name="connsiteY28" fmla="*/ 10000 h 10000"/>
                <a:gd name="connsiteX29" fmla="*/ 9688 w 10000"/>
                <a:gd name="connsiteY29" fmla="*/ 0 h 10000"/>
                <a:gd name="connsiteX30" fmla="*/ 10000 w 10000"/>
                <a:gd name="connsiteY30"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250 w 10000"/>
                <a:gd name="connsiteY17" fmla="*/ 10000 h 11250"/>
                <a:gd name="connsiteX18" fmla="*/ 6562 w 10000"/>
                <a:gd name="connsiteY18" fmla="*/ 0 h 11250"/>
                <a:gd name="connsiteX19" fmla="*/ 6876 w 10000"/>
                <a:gd name="connsiteY19" fmla="*/ 10000 h 11250"/>
                <a:gd name="connsiteX20" fmla="*/ 7187 w 10000"/>
                <a:gd name="connsiteY20" fmla="*/ 0 h 11250"/>
                <a:gd name="connsiteX21" fmla="*/ 7501 w 10000"/>
                <a:gd name="connsiteY21" fmla="*/ 10000 h 11250"/>
                <a:gd name="connsiteX22" fmla="*/ 7813 w 10000"/>
                <a:gd name="connsiteY22" fmla="*/ 0 h 11250"/>
                <a:gd name="connsiteX23" fmla="*/ 8124 w 10000"/>
                <a:gd name="connsiteY23" fmla="*/ 10000 h 11250"/>
                <a:gd name="connsiteX24" fmla="*/ 8438 w 10000"/>
                <a:gd name="connsiteY24" fmla="*/ 0 h 11250"/>
                <a:gd name="connsiteX25" fmla="*/ 8750 w 10000"/>
                <a:gd name="connsiteY25" fmla="*/ 10000 h 11250"/>
                <a:gd name="connsiteX26" fmla="*/ 9063 w 10000"/>
                <a:gd name="connsiteY26" fmla="*/ 0 h 11250"/>
                <a:gd name="connsiteX27" fmla="*/ 9375 w 10000"/>
                <a:gd name="connsiteY27" fmla="*/ 10000 h 11250"/>
                <a:gd name="connsiteX28" fmla="*/ 9688 w 10000"/>
                <a:gd name="connsiteY28" fmla="*/ 0 h 11250"/>
                <a:gd name="connsiteX29" fmla="*/ 10000 w 10000"/>
                <a:gd name="connsiteY29"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6562 w 10000"/>
                <a:gd name="connsiteY17" fmla="*/ 0 h 10000"/>
                <a:gd name="connsiteX18" fmla="*/ 6876 w 10000"/>
                <a:gd name="connsiteY18" fmla="*/ 10000 h 10000"/>
                <a:gd name="connsiteX19" fmla="*/ 7187 w 10000"/>
                <a:gd name="connsiteY19" fmla="*/ 0 h 10000"/>
                <a:gd name="connsiteX20" fmla="*/ 7501 w 10000"/>
                <a:gd name="connsiteY20" fmla="*/ 10000 h 10000"/>
                <a:gd name="connsiteX21" fmla="*/ 7813 w 10000"/>
                <a:gd name="connsiteY21" fmla="*/ 0 h 10000"/>
                <a:gd name="connsiteX22" fmla="*/ 8124 w 10000"/>
                <a:gd name="connsiteY22" fmla="*/ 10000 h 10000"/>
                <a:gd name="connsiteX23" fmla="*/ 8438 w 10000"/>
                <a:gd name="connsiteY23" fmla="*/ 0 h 10000"/>
                <a:gd name="connsiteX24" fmla="*/ 8750 w 10000"/>
                <a:gd name="connsiteY24" fmla="*/ 10000 h 10000"/>
                <a:gd name="connsiteX25" fmla="*/ 9063 w 10000"/>
                <a:gd name="connsiteY25" fmla="*/ 0 h 10000"/>
                <a:gd name="connsiteX26" fmla="*/ 9375 w 10000"/>
                <a:gd name="connsiteY26" fmla="*/ 10000 h 10000"/>
                <a:gd name="connsiteX27" fmla="*/ 9688 w 10000"/>
                <a:gd name="connsiteY27" fmla="*/ 0 h 10000"/>
                <a:gd name="connsiteX28" fmla="*/ 10000 w 10000"/>
                <a:gd name="connsiteY28"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6876 w 10000"/>
                <a:gd name="connsiteY17" fmla="*/ 10000 h 11250"/>
                <a:gd name="connsiteX18" fmla="*/ 7187 w 10000"/>
                <a:gd name="connsiteY18" fmla="*/ 0 h 11250"/>
                <a:gd name="connsiteX19" fmla="*/ 7501 w 10000"/>
                <a:gd name="connsiteY19" fmla="*/ 10000 h 11250"/>
                <a:gd name="connsiteX20" fmla="*/ 7813 w 10000"/>
                <a:gd name="connsiteY20" fmla="*/ 0 h 11250"/>
                <a:gd name="connsiteX21" fmla="*/ 8124 w 10000"/>
                <a:gd name="connsiteY21" fmla="*/ 10000 h 11250"/>
                <a:gd name="connsiteX22" fmla="*/ 8438 w 10000"/>
                <a:gd name="connsiteY22" fmla="*/ 0 h 11250"/>
                <a:gd name="connsiteX23" fmla="*/ 8750 w 10000"/>
                <a:gd name="connsiteY23" fmla="*/ 10000 h 11250"/>
                <a:gd name="connsiteX24" fmla="*/ 9063 w 10000"/>
                <a:gd name="connsiteY24" fmla="*/ 0 h 11250"/>
                <a:gd name="connsiteX25" fmla="*/ 9375 w 10000"/>
                <a:gd name="connsiteY25" fmla="*/ 10000 h 11250"/>
                <a:gd name="connsiteX26" fmla="*/ 9688 w 10000"/>
                <a:gd name="connsiteY26" fmla="*/ 0 h 11250"/>
                <a:gd name="connsiteX27" fmla="*/ 10000 w 10000"/>
                <a:gd name="connsiteY27"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187 w 10000"/>
                <a:gd name="connsiteY17" fmla="*/ 0 h 10000"/>
                <a:gd name="connsiteX18" fmla="*/ 7501 w 10000"/>
                <a:gd name="connsiteY18" fmla="*/ 10000 h 10000"/>
                <a:gd name="connsiteX19" fmla="*/ 7813 w 10000"/>
                <a:gd name="connsiteY19" fmla="*/ 0 h 10000"/>
                <a:gd name="connsiteX20" fmla="*/ 8124 w 10000"/>
                <a:gd name="connsiteY20" fmla="*/ 10000 h 10000"/>
                <a:gd name="connsiteX21" fmla="*/ 8438 w 10000"/>
                <a:gd name="connsiteY21" fmla="*/ 0 h 10000"/>
                <a:gd name="connsiteX22" fmla="*/ 8750 w 10000"/>
                <a:gd name="connsiteY22" fmla="*/ 10000 h 10000"/>
                <a:gd name="connsiteX23" fmla="*/ 9063 w 10000"/>
                <a:gd name="connsiteY23" fmla="*/ 0 h 10000"/>
                <a:gd name="connsiteX24" fmla="*/ 9375 w 10000"/>
                <a:gd name="connsiteY24" fmla="*/ 10000 h 10000"/>
                <a:gd name="connsiteX25" fmla="*/ 9688 w 10000"/>
                <a:gd name="connsiteY25" fmla="*/ 0 h 10000"/>
                <a:gd name="connsiteX26" fmla="*/ 10000 w 10000"/>
                <a:gd name="connsiteY26"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7501 w 10000"/>
                <a:gd name="connsiteY17" fmla="*/ 10000 h 11250"/>
                <a:gd name="connsiteX18" fmla="*/ 7813 w 10000"/>
                <a:gd name="connsiteY18" fmla="*/ 0 h 11250"/>
                <a:gd name="connsiteX19" fmla="*/ 8124 w 10000"/>
                <a:gd name="connsiteY19" fmla="*/ 10000 h 11250"/>
                <a:gd name="connsiteX20" fmla="*/ 8438 w 10000"/>
                <a:gd name="connsiteY20" fmla="*/ 0 h 11250"/>
                <a:gd name="connsiteX21" fmla="*/ 8750 w 10000"/>
                <a:gd name="connsiteY21" fmla="*/ 10000 h 11250"/>
                <a:gd name="connsiteX22" fmla="*/ 9063 w 10000"/>
                <a:gd name="connsiteY22" fmla="*/ 0 h 11250"/>
                <a:gd name="connsiteX23" fmla="*/ 9375 w 10000"/>
                <a:gd name="connsiteY23" fmla="*/ 10000 h 11250"/>
                <a:gd name="connsiteX24" fmla="*/ 9688 w 10000"/>
                <a:gd name="connsiteY24" fmla="*/ 0 h 11250"/>
                <a:gd name="connsiteX25" fmla="*/ 10000 w 10000"/>
                <a:gd name="connsiteY25" fmla="*/ 1000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7813 w 10000"/>
                <a:gd name="connsiteY17" fmla="*/ 0 h 10000"/>
                <a:gd name="connsiteX18" fmla="*/ 8124 w 10000"/>
                <a:gd name="connsiteY18" fmla="*/ 10000 h 10000"/>
                <a:gd name="connsiteX19" fmla="*/ 8438 w 10000"/>
                <a:gd name="connsiteY19" fmla="*/ 0 h 10000"/>
                <a:gd name="connsiteX20" fmla="*/ 8750 w 10000"/>
                <a:gd name="connsiteY20" fmla="*/ 10000 h 10000"/>
                <a:gd name="connsiteX21" fmla="*/ 9063 w 10000"/>
                <a:gd name="connsiteY21" fmla="*/ 0 h 10000"/>
                <a:gd name="connsiteX22" fmla="*/ 9375 w 10000"/>
                <a:gd name="connsiteY22" fmla="*/ 10000 h 10000"/>
                <a:gd name="connsiteX23" fmla="*/ 9688 w 10000"/>
                <a:gd name="connsiteY23" fmla="*/ 0 h 10000"/>
                <a:gd name="connsiteX24" fmla="*/ 10000 w 10000"/>
                <a:gd name="connsiteY24" fmla="*/ 10000 h 10000"/>
                <a:gd name="connsiteX0" fmla="*/ 0 w 10000"/>
                <a:gd name="connsiteY0" fmla="*/ 11279 h 11279"/>
                <a:gd name="connsiteX1" fmla="*/ 312 w 10000"/>
                <a:gd name="connsiteY1" fmla="*/ 1279 h 11279"/>
                <a:gd name="connsiteX2" fmla="*/ 625 w 10000"/>
                <a:gd name="connsiteY2" fmla="*/ 11279 h 11279"/>
                <a:gd name="connsiteX3" fmla="*/ 937 w 10000"/>
                <a:gd name="connsiteY3" fmla="*/ 1279 h 11279"/>
                <a:gd name="connsiteX4" fmla="*/ 1250 w 10000"/>
                <a:gd name="connsiteY4" fmla="*/ 11279 h 11279"/>
                <a:gd name="connsiteX5" fmla="*/ 1562 w 10000"/>
                <a:gd name="connsiteY5" fmla="*/ 1279 h 11279"/>
                <a:gd name="connsiteX6" fmla="*/ 1876 w 10000"/>
                <a:gd name="connsiteY6" fmla="*/ 11279 h 11279"/>
                <a:gd name="connsiteX7" fmla="*/ 2187 w 10000"/>
                <a:gd name="connsiteY7" fmla="*/ 1279 h 11279"/>
                <a:gd name="connsiteX8" fmla="*/ 2499 w 10000"/>
                <a:gd name="connsiteY8" fmla="*/ 11279 h 11279"/>
                <a:gd name="connsiteX9" fmla="*/ 2813 w 10000"/>
                <a:gd name="connsiteY9" fmla="*/ 1279 h 11279"/>
                <a:gd name="connsiteX10" fmla="*/ 3124 w 10000"/>
                <a:gd name="connsiteY10" fmla="*/ 11279 h 11279"/>
                <a:gd name="connsiteX11" fmla="*/ 3438 w 10000"/>
                <a:gd name="connsiteY11" fmla="*/ 1279 h 11279"/>
                <a:gd name="connsiteX12" fmla="*/ 3750 w 10000"/>
                <a:gd name="connsiteY12" fmla="*/ 11279 h 11279"/>
                <a:gd name="connsiteX13" fmla="*/ 4063 w 10000"/>
                <a:gd name="connsiteY13" fmla="*/ 1279 h 11279"/>
                <a:gd name="connsiteX14" fmla="*/ 4375 w 10000"/>
                <a:gd name="connsiteY14" fmla="*/ 11279 h 11279"/>
                <a:gd name="connsiteX15" fmla="*/ 4688 w 10000"/>
                <a:gd name="connsiteY15" fmla="*/ 1279 h 11279"/>
                <a:gd name="connsiteX16" fmla="*/ 5000 w 10000"/>
                <a:gd name="connsiteY16" fmla="*/ 11279 h 11279"/>
                <a:gd name="connsiteX17" fmla="*/ 7813 w 10000"/>
                <a:gd name="connsiteY17" fmla="*/ 1279 h 11279"/>
                <a:gd name="connsiteX18" fmla="*/ 7740 w 10000"/>
                <a:gd name="connsiteY18" fmla="*/ 1227 h 11279"/>
                <a:gd name="connsiteX19" fmla="*/ 8124 w 10000"/>
                <a:gd name="connsiteY19" fmla="*/ 11279 h 11279"/>
                <a:gd name="connsiteX20" fmla="*/ 8438 w 10000"/>
                <a:gd name="connsiteY20" fmla="*/ 1279 h 11279"/>
                <a:gd name="connsiteX21" fmla="*/ 8750 w 10000"/>
                <a:gd name="connsiteY21" fmla="*/ 11279 h 11279"/>
                <a:gd name="connsiteX22" fmla="*/ 9063 w 10000"/>
                <a:gd name="connsiteY22" fmla="*/ 1279 h 11279"/>
                <a:gd name="connsiteX23" fmla="*/ 9375 w 10000"/>
                <a:gd name="connsiteY23" fmla="*/ 11279 h 11279"/>
                <a:gd name="connsiteX24" fmla="*/ 9688 w 10000"/>
                <a:gd name="connsiteY24" fmla="*/ 1279 h 11279"/>
                <a:gd name="connsiteX25" fmla="*/ 10000 w 10000"/>
                <a:gd name="connsiteY25" fmla="*/ 11279 h 11279"/>
                <a:gd name="connsiteX0" fmla="*/ 0 w 10000"/>
                <a:gd name="connsiteY0" fmla="*/ 10759 h 10759"/>
                <a:gd name="connsiteX1" fmla="*/ 312 w 10000"/>
                <a:gd name="connsiteY1" fmla="*/ 759 h 10759"/>
                <a:gd name="connsiteX2" fmla="*/ 625 w 10000"/>
                <a:gd name="connsiteY2" fmla="*/ 10759 h 10759"/>
                <a:gd name="connsiteX3" fmla="*/ 937 w 10000"/>
                <a:gd name="connsiteY3" fmla="*/ 759 h 10759"/>
                <a:gd name="connsiteX4" fmla="*/ 1250 w 10000"/>
                <a:gd name="connsiteY4" fmla="*/ 10759 h 10759"/>
                <a:gd name="connsiteX5" fmla="*/ 1562 w 10000"/>
                <a:gd name="connsiteY5" fmla="*/ 759 h 10759"/>
                <a:gd name="connsiteX6" fmla="*/ 1876 w 10000"/>
                <a:gd name="connsiteY6" fmla="*/ 10759 h 10759"/>
                <a:gd name="connsiteX7" fmla="*/ 2187 w 10000"/>
                <a:gd name="connsiteY7" fmla="*/ 759 h 10759"/>
                <a:gd name="connsiteX8" fmla="*/ 2499 w 10000"/>
                <a:gd name="connsiteY8" fmla="*/ 10759 h 10759"/>
                <a:gd name="connsiteX9" fmla="*/ 2813 w 10000"/>
                <a:gd name="connsiteY9" fmla="*/ 759 h 10759"/>
                <a:gd name="connsiteX10" fmla="*/ 3124 w 10000"/>
                <a:gd name="connsiteY10" fmla="*/ 10759 h 10759"/>
                <a:gd name="connsiteX11" fmla="*/ 3438 w 10000"/>
                <a:gd name="connsiteY11" fmla="*/ 759 h 10759"/>
                <a:gd name="connsiteX12" fmla="*/ 3750 w 10000"/>
                <a:gd name="connsiteY12" fmla="*/ 10759 h 10759"/>
                <a:gd name="connsiteX13" fmla="*/ 4063 w 10000"/>
                <a:gd name="connsiteY13" fmla="*/ 759 h 10759"/>
                <a:gd name="connsiteX14" fmla="*/ 4375 w 10000"/>
                <a:gd name="connsiteY14" fmla="*/ 10759 h 10759"/>
                <a:gd name="connsiteX15" fmla="*/ 4688 w 10000"/>
                <a:gd name="connsiteY15" fmla="*/ 759 h 10759"/>
                <a:gd name="connsiteX16" fmla="*/ 5000 w 10000"/>
                <a:gd name="connsiteY16" fmla="*/ 10759 h 10759"/>
                <a:gd name="connsiteX17" fmla="*/ 7813 w 10000"/>
                <a:gd name="connsiteY17" fmla="*/ 759 h 10759"/>
                <a:gd name="connsiteX18" fmla="*/ 7740 w 10000"/>
                <a:gd name="connsiteY18" fmla="*/ 707 h 10759"/>
                <a:gd name="connsiteX19" fmla="*/ 8438 w 10000"/>
                <a:gd name="connsiteY19" fmla="*/ 759 h 10759"/>
                <a:gd name="connsiteX20" fmla="*/ 8750 w 10000"/>
                <a:gd name="connsiteY20" fmla="*/ 10759 h 10759"/>
                <a:gd name="connsiteX21" fmla="*/ 9063 w 10000"/>
                <a:gd name="connsiteY21" fmla="*/ 759 h 10759"/>
                <a:gd name="connsiteX22" fmla="*/ 9375 w 10000"/>
                <a:gd name="connsiteY22" fmla="*/ 10759 h 10759"/>
                <a:gd name="connsiteX23" fmla="*/ 9688 w 10000"/>
                <a:gd name="connsiteY23" fmla="*/ 759 h 10759"/>
                <a:gd name="connsiteX24" fmla="*/ 10000 w 10000"/>
                <a:gd name="connsiteY24" fmla="*/ 10759 h 10759"/>
                <a:gd name="connsiteX0" fmla="*/ 0 w 10000"/>
                <a:gd name="connsiteY0" fmla="*/ 11250 h 11250"/>
                <a:gd name="connsiteX1" fmla="*/ 312 w 10000"/>
                <a:gd name="connsiteY1" fmla="*/ 1250 h 11250"/>
                <a:gd name="connsiteX2" fmla="*/ 625 w 10000"/>
                <a:gd name="connsiteY2" fmla="*/ 11250 h 11250"/>
                <a:gd name="connsiteX3" fmla="*/ 937 w 10000"/>
                <a:gd name="connsiteY3" fmla="*/ 1250 h 11250"/>
                <a:gd name="connsiteX4" fmla="*/ 1250 w 10000"/>
                <a:gd name="connsiteY4" fmla="*/ 11250 h 11250"/>
                <a:gd name="connsiteX5" fmla="*/ 1562 w 10000"/>
                <a:gd name="connsiteY5" fmla="*/ 1250 h 11250"/>
                <a:gd name="connsiteX6" fmla="*/ 1876 w 10000"/>
                <a:gd name="connsiteY6" fmla="*/ 11250 h 11250"/>
                <a:gd name="connsiteX7" fmla="*/ 2187 w 10000"/>
                <a:gd name="connsiteY7" fmla="*/ 1250 h 11250"/>
                <a:gd name="connsiteX8" fmla="*/ 2499 w 10000"/>
                <a:gd name="connsiteY8" fmla="*/ 11250 h 11250"/>
                <a:gd name="connsiteX9" fmla="*/ 2813 w 10000"/>
                <a:gd name="connsiteY9" fmla="*/ 1250 h 11250"/>
                <a:gd name="connsiteX10" fmla="*/ 3124 w 10000"/>
                <a:gd name="connsiteY10" fmla="*/ 11250 h 11250"/>
                <a:gd name="connsiteX11" fmla="*/ 3438 w 10000"/>
                <a:gd name="connsiteY11" fmla="*/ 1250 h 11250"/>
                <a:gd name="connsiteX12" fmla="*/ 3750 w 10000"/>
                <a:gd name="connsiteY12" fmla="*/ 11250 h 11250"/>
                <a:gd name="connsiteX13" fmla="*/ 4063 w 10000"/>
                <a:gd name="connsiteY13" fmla="*/ 1250 h 11250"/>
                <a:gd name="connsiteX14" fmla="*/ 4375 w 10000"/>
                <a:gd name="connsiteY14" fmla="*/ 11250 h 11250"/>
                <a:gd name="connsiteX15" fmla="*/ 4688 w 10000"/>
                <a:gd name="connsiteY15" fmla="*/ 1250 h 11250"/>
                <a:gd name="connsiteX16" fmla="*/ 5000 w 10000"/>
                <a:gd name="connsiteY16" fmla="*/ 11250 h 11250"/>
                <a:gd name="connsiteX17" fmla="*/ 7813 w 10000"/>
                <a:gd name="connsiteY17" fmla="*/ 1250 h 11250"/>
                <a:gd name="connsiteX18" fmla="*/ 8438 w 10000"/>
                <a:gd name="connsiteY18" fmla="*/ 1250 h 11250"/>
                <a:gd name="connsiteX19" fmla="*/ 8750 w 10000"/>
                <a:gd name="connsiteY19" fmla="*/ 11250 h 11250"/>
                <a:gd name="connsiteX20" fmla="*/ 9063 w 10000"/>
                <a:gd name="connsiteY20" fmla="*/ 1250 h 11250"/>
                <a:gd name="connsiteX21" fmla="*/ 9375 w 10000"/>
                <a:gd name="connsiteY21" fmla="*/ 11250 h 11250"/>
                <a:gd name="connsiteX22" fmla="*/ 9688 w 10000"/>
                <a:gd name="connsiteY22" fmla="*/ 1250 h 11250"/>
                <a:gd name="connsiteX23" fmla="*/ 10000 w 10000"/>
                <a:gd name="connsiteY23" fmla="*/ 11250 h 11250"/>
                <a:gd name="connsiteX0" fmla="*/ 0 w 10000"/>
                <a:gd name="connsiteY0" fmla="*/ 10000 h 10000"/>
                <a:gd name="connsiteX1" fmla="*/ 312 w 10000"/>
                <a:gd name="connsiteY1" fmla="*/ 0 h 10000"/>
                <a:gd name="connsiteX2" fmla="*/ 625 w 10000"/>
                <a:gd name="connsiteY2" fmla="*/ 10000 h 10000"/>
                <a:gd name="connsiteX3" fmla="*/ 937 w 10000"/>
                <a:gd name="connsiteY3" fmla="*/ 0 h 10000"/>
                <a:gd name="connsiteX4" fmla="*/ 1250 w 10000"/>
                <a:gd name="connsiteY4" fmla="*/ 10000 h 10000"/>
                <a:gd name="connsiteX5" fmla="*/ 1562 w 10000"/>
                <a:gd name="connsiteY5" fmla="*/ 0 h 10000"/>
                <a:gd name="connsiteX6" fmla="*/ 1876 w 10000"/>
                <a:gd name="connsiteY6" fmla="*/ 10000 h 10000"/>
                <a:gd name="connsiteX7" fmla="*/ 2187 w 10000"/>
                <a:gd name="connsiteY7" fmla="*/ 0 h 10000"/>
                <a:gd name="connsiteX8" fmla="*/ 2499 w 10000"/>
                <a:gd name="connsiteY8" fmla="*/ 10000 h 10000"/>
                <a:gd name="connsiteX9" fmla="*/ 2813 w 10000"/>
                <a:gd name="connsiteY9" fmla="*/ 0 h 10000"/>
                <a:gd name="connsiteX10" fmla="*/ 3124 w 10000"/>
                <a:gd name="connsiteY10" fmla="*/ 10000 h 10000"/>
                <a:gd name="connsiteX11" fmla="*/ 3438 w 10000"/>
                <a:gd name="connsiteY11" fmla="*/ 0 h 10000"/>
                <a:gd name="connsiteX12" fmla="*/ 3750 w 10000"/>
                <a:gd name="connsiteY12" fmla="*/ 10000 h 10000"/>
                <a:gd name="connsiteX13" fmla="*/ 4063 w 10000"/>
                <a:gd name="connsiteY13" fmla="*/ 0 h 10000"/>
                <a:gd name="connsiteX14" fmla="*/ 4375 w 10000"/>
                <a:gd name="connsiteY14" fmla="*/ 10000 h 10000"/>
                <a:gd name="connsiteX15" fmla="*/ 4688 w 10000"/>
                <a:gd name="connsiteY15" fmla="*/ 0 h 10000"/>
                <a:gd name="connsiteX16" fmla="*/ 5000 w 10000"/>
                <a:gd name="connsiteY16" fmla="*/ 10000 h 10000"/>
                <a:gd name="connsiteX17" fmla="*/ 8438 w 10000"/>
                <a:gd name="connsiteY17" fmla="*/ 0 h 10000"/>
                <a:gd name="connsiteX18" fmla="*/ 8750 w 10000"/>
                <a:gd name="connsiteY18" fmla="*/ 10000 h 10000"/>
                <a:gd name="connsiteX19" fmla="*/ 9063 w 10000"/>
                <a:gd name="connsiteY19" fmla="*/ 0 h 10000"/>
                <a:gd name="connsiteX20" fmla="*/ 9375 w 10000"/>
                <a:gd name="connsiteY20" fmla="*/ 10000 h 10000"/>
                <a:gd name="connsiteX21" fmla="*/ 9688 w 10000"/>
                <a:gd name="connsiteY21" fmla="*/ 0 h 10000"/>
                <a:gd name="connsiteX22" fmla="*/ 10000 w 10000"/>
                <a:gd name="connsiteY22" fmla="*/ 10000 h 10000"/>
                <a:gd name="connsiteX0" fmla="*/ 0 w 10000"/>
                <a:gd name="connsiteY0" fmla="*/ 10000 h 11250"/>
                <a:gd name="connsiteX1" fmla="*/ 312 w 10000"/>
                <a:gd name="connsiteY1" fmla="*/ 0 h 11250"/>
                <a:gd name="connsiteX2" fmla="*/ 625 w 10000"/>
                <a:gd name="connsiteY2" fmla="*/ 10000 h 11250"/>
                <a:gd name="connsiteX3" fmla="*/ 937 w 10000"/>
                <a:gd name="connsiteY3" fmla="*/ 0 h 11250"/>
                <a:gd name="connsiteX4" fmla="*/ 1250 w 10000"/>
                <a:gd name="connsiteY4" fmla="*/ 10000 h 11250"/>
                <a:gd name="connsiteX5" fmla="*/ 1562 w 10000"/>
                <a:gd name="connsiteY5" fmla="*/ 0 h 11250"/>
                <a:gd name="connsiteX6" fmla="*/ 1876 w 10000"/>
                <a:gd name="connsiteY6" fmla="*/ 10000 h 11250"/>
                <a:gd name="connsiteX7" fmla="*/ 2187 w 10000"/>
                <a:gd name="connsiteY7" fmla="*/ 0 h 11250"/>
                <a:gd name="connsiteX8" fmla="*/ 2499 w 10000"/>
                <a:gd name="connsiteY8" fmla="*/ 10000 h 11250"/>
                <a:gd name="connsiteX9" fmla="*/ 2813 w 10000"/>
                <a:gd name="connsiteY9" fmla="*/ 0 h 11250"/>
                <a:gd name="connsiteX10" fmla="*/ 3124 w 10000"/>
                <a:gd name="connsiteY10" fmla="*/ 10000 h 11250"/>
                <a:gd name="connsiteX11" fmla="*/ 3438 w 10000"/>
                <a:gd name="connsiteY11" fmla="*/ 0 h 11250"/>
                <a:gd name="connsiteX12" fmla="*/ 3750 w 10000"/>
                <a:gd name="connsiteY12" fmla="*/ 10000 h 11250"/>
                <a:gd name="connsiteX13" fmla="*/ 4063 w 10000"/>
                <a:gd name="connsiteY13" fmla="*/ 0 h 11250"/>
                <a:gd name="connsiteX14" fmla="*/ 4375 w 10000"/>
                <a:gd name="connsiteY14" fmla="*/ 10000 h 11250"/>
                <a:gd name="connsiteX15" fmla="*/ 4688 w 10000"/>
                <a:gd name="connsiteY15" fmla="*/ 0 h 11250"/>
                <a:gd name="connsiteX16" fmla="*/ 5000 w 10000"/>
                <a:gd name="connsiteY16" fmla="*/ 10000 h 11250"/>
                <a:gd name="connsiteX17" fmla="*/ 8750 w 10000"/>
                <a:gd name="connsiteY17" fmla="*/ 10000 h 11250"/>
                <a:gd name="connsiteX18" fmla="*/ 9063 w 10000"/>
                <a:gd name="connsiteY18" fmla="*/ 0 h 11250"/>
                <a:gd name="connsiteX19" fmla="*/ 9375 w 10000"/>
                <a:gd name="connsiteY19" fmla="*/ 10000 h 11250"/>
                <a:gd name="connsiteX20" fmla="*/ 9688 w 10000"/>
                <a:gd name="connsiteY20" fmla="*/ 0 h 11250"/>
                <a:gd name="connsiteX21" fmla="*/ 10000 w 10000"/>
                <a:gd name="connsiteY21" fmla="*/ 10000 h 11250"/>
                <a:gd name="connsiteX0" fmla="*/ 0 w 9688"/>
                <a:gd name="connsiteY0" fmla="*/ 10000 h 11250"/>
                <a:gd name="connsiteX1" fmla="*/ 312 w 9688"/>
                <a:gd name="connsiteY1" fmla="*/ 0 h 11250"/>
                <a:gd name="connsiteX2" fmla="*/ 625 w 9688"/>
                <a:gd name="connsiteY2" fmla="*/ 10000 h 11250"/>
                <a:gd name="connsiteX3" fmla="*/ 937 w 9688"/>
                <a:gd name="connsiteY3" fmla="*/ 0 h 11250"/>
                <a:gd name="connsiteX4" fmla="*/ 1250 w 9688"/>
                <a:gd name="connsiteY4" fmla="*/ 10000 h 11250"/>
                <a:gd name="connsiteX5" fmla="*/ 1562 w 9688"/>
                <a:gd name="connsiteY5" fmla="*/ 0 h 11250"/>
                <a:gd name="connsiteX6" fmla="*/ 1876 w 9688"/>
                <a:gd name="connsiteY6" fmla="*/ 10000 h 11250"/>
                <a:gd name="connsiteX7" fmla="*/ 2187 w 9688"/>
                <a:gd name="connsiteY7" fmla="*/ 0 h 11250"/>
                <a:gd name="connsiteX8" fmla="*/ 2499 w 9688"/>
                <a:gd name="connsiteY8" fmla="*/ 10000 h 11250"/>
                <a:gd name="connsiteX9" fmla="*/ 2813 w 9688"/>
                <a:gd name="connsiteY9" fmla="*/ 0 h 11250"/>
                <a:gd name="connsiteX10" fmla="*/ 3124 w 9688"/>
                <a:gd name="connsiteY10" fmla="*/ 10000 h 11250"/>
                <a:gd name="connsiteX11" fmla="*/ 3438 w 9688"/>
                <a:gd name="connsiteY11" fmla="*/ 0 h 11250"/>
                <a:gd name="connsiteX12" fmla="*/ 3750 w 9688"/>
                <a:gd name="connsiteY12" fmla="*/ 10000 h 11250"/>
                <a:gd name="connsiteX13" fmla="*/ 4063 w 9688"/>
                <a:gd name="connsiteY13" fmla="*/ 0 h 11250"/>
                <a:gd name="connsiteX14" fmla="*/ 4375 w 9688"/>
                <a:gd name="connsiteY14" fmla="*/ 10000 h 11250"/>
                <a:gd name="connsiteX15" fmla="*/ 4688 w 9688"/>
                <a:gd name="connsiteY15" fmla="*/ 0 h 11250"/>
                <a:gd name="connsiteX16" fmla="*/ 5000 w 9688"/>
                <a:gd name="connsiteY16" fmla="*/ 10000 h 11250"/>
                <a:gd name="connsiteX17" fmla="*/ 8750 w 9688"/>
                <a:gd name="connsiteY17" fmla="*/ 10000 h 11250"/>
                <a:gd name="connsiteX18" fmla="*/ 9063 w 9688"/>
                <a:gd name="connsiteY18" fmla="*/ 0 h 11250"/>
                <a:gd name="connsiteX19" fmla="*/ 9375 w 9688"/>
                <a:gd name="connsiteY19" fmla="*/ 10000 h 11250"/>
                <a:gd name="connsiteX20" fmla="*/ 9688 w 9688"/>
                <a:gd name="connsiteY20" fmla="*/ 0 h 11250"/>
                <a:gd name="connsiteX0" fmla="*/ 0 w 9677"/>
                <a:gd name="connsiteY0" fmla="*/ 8889 h 10000"/>
                <a:gd name="connsiteX1" fmla="*/ 322 w 9677"/>
                <a:gd name="connsiteY1" fmla="*/ 0 h 10000"/>
                <a:gd name="connsiteX2" fmla="*/ 645 w 9677"/>
                <a:gd name="connsiteY2" fmla="*/ 8889 h 10000"/>
                <a:gd name="connsiteX3" fmla="*/ 967 w 9677"/>
                <a:gd name="connsiteY3" fmla="*/ 0 h 10000"/>
                <a:gd name="connsiteX4" fmla="*/ 1290 w 9677"/>
                <a:gd name="connsiteY4" fmla="*/ 8889 h 10000"/>
                <a:gd name="connsiteX5" fmla="*/ 1612 w 9677"/>
                <a:gd name="connsiteY5" fmla="*/ 0 h 10000"/>
                <a:gd name="connsiteX6" fmla="*/ 1936 w 9677"/>
                <a:gd name="connsiteY6" fmla="*/ 8889 h 10000"/>
                <a:gd name="connsiteX7" fmla="*/ 2257 w 9677"/>
                <a:gd name="connsiteY7" fmla="*/ 0 h 10000"/>
                <a:gd name="connsiteX8" fmla="*/ 2579 w 9677"/>
                <a:gd name="connsiteY8" fmla="*/ 8889 h 10000"/>
                <a:gd name="connsiteX9" fmla="*/ 2904 w 9677"/>
                <a:gd name="connsiteY9" fmla="*/ 0 h 10000"/>
                <a:gd name="connsiteX10" fmla="*/ 3225 w 9677"/>
                <a:gd name="connsiteY10" fmla="*/ 8889 h 10000"/>
                <a:gd name="connsiteX11" fmla="*/ 3549 w 9677"/>
                <a:gd name="connsiteY11" fmla="*/ 0 h 10000"/>
                <a:gd name="connsiteX12" fmla="*/ 3871 w 9677"/>
                <a:gd name="connsiteY12" fmla="*/ 8889 h 10000"/>
                <a:gd name="connsiteX13" fmla="*/ 4194 w 9677"/>
                <a:gd name="connsiteY13" fmla="*/ 0 h 10000"/>
                <a:gd name="connsiteX14" fmla="*/ 4516 w 9677"/>
                <a:gd name="connsiteY14" fmla="*/ 8889 h 10000"/>
                <a:gd name="connsiteX15" fmla="*/ 4839 w 9677"/>
                <a:gd name="connsiteY15" fmla="*/ 0 h 10000"/>
                <a:gd name="connsiteX16" fmla="*/ 5161 w 9677"/>
                <a:gd name="connsiteY16" fmla="*/ 8889 h 10000"/>
                <a:gd name="connsiteX17" fmla="*/ 9032 w 9677"/>
                <a:gd name="connsiteY17" fmla="*/ 8889 h 10000"/>
                <a:gd name="connsiteX18" fmla="*/ 9355 w 9677"/>
                <a:gd name="connsiteY18" fmla="*/ 0 h 10000"/>
                <a:gd name="connsiteX19" fmla="*/ 9677 w 9677"/>
                <a:gd name="connsiteY19" fmla="*/ 8889 h 10000"/>
                <a:gd name="connsiteX0" fmla="*/ 0 w 9733"/>
                <a:gd name="connsiteY0" fmla="*/ 8889 h 10000"/>
                <a:gd name="connsiteX1" fmla="*/ 333 w 9733"/>
                <a:gd name="connsiteY1" fmla="*/ 0 h 10000"/>
                <a:gd name="connsiteX2" fmla="*/ 667 w 9733"/>
                <a:gd name="connsiteY2" fmla="*/ 8889 h 10000"/>
                <a:gd name="connsiteX3" fmla="*/ 999 w 9733"/>
                <a:gd name="connsiteY3" fmla="*/ 0 h 10000"/>
                <a:gd name="connsiteX4" fmla="*/ 1333 w 9733"/>
                <a:gd name="connsiteY4" fmla="*/ 8889 h 10000"/>
                <a:gd name="connsiteX5" fmla="*/ 1666 w 9733"/>
                <a:gd name="connsiteY5" fmla="*/ 0 h 10000"/>
                <a:gd name="connsiteX6" fmla="*/ 2001 w 9733"/>
                <a:gd name="connsiteY6" fmla="*/ 8889 h 10000"/>
                <a:gd name="connsiteX7" fmla="*/ 2332 w 9733"/>
                <a:gd name="connsiteY7" fmla="*/ 0 h 10000"/>
                <a:gd name="connsiteX8" fmla="*/ 2665 w 9733"/>
                <a:gd name="connsiteY8" fmla="*/ 8889 h 10000"/>
                <a:gd name="connsiteX9" fmla="*/ 3001 w 9733"/>
                <a:gd name="connsiteY9" fmla="*/ 0 h 10000"/>
                <a:gd name="connsiteX10" fmla="*/ 3333 w 9733"/>
                <a:gd name="connsiteY10" fmla="*/ 8889 h 10000"/>
                <a:gd name="connsiteX11" fmla="*/ 3667 w 9733"/>
                <a:gd name="connsiteY11" fmla="*/ 0 h 10000"/>
                <a:gd name="connsiteX12" fmla="*/ 4000 w 9733"/>
                <a:gd name="connsiteY12" fmla="*/ 8889 h 10000"/>
                <a:gd name="connsiteX13" fmla="*/ 4334 w 9733"/>
                <a:gd name="connsiteY13" fmla="*/ 0 h 10000"/>
                <a:gd name="connsiteX14" fmla="*/ 4667 w 9733"/>
                <a:gd name="connsiteY14" fmla="*/ 8889 h 10000"/>
                <a:gd name="connsiteX15" fmla="*/ 5001 w 9733"/>
                <a:gd name="connsiteY15" fmla="*/ 0 h 10000"/>
                <a:gd name="connsiteX16" fmla="*/ 5333 w 9733"/>
                <a:gd name="connsiteY16" fmla="*/ 8889 h 10000"/>
                <a:gd name="connsiteX17" fmla="*/ 9333 w 9733"/>
                <a:gd name="connsiteY17" fmla="*/ 8889 h 10000"/>
                <a:gd name="connsiteX18" fmla="*/ 9667 w 9733"/>
                <a:gd name="connsiteY18" fmla="*/ 0 h 10000"/>
                <a:gd name="connsiteX0" fmla="*/ 0 w 9589"/>
                <a:gd name="connsiteY0" fmla="*/ 8889 h 10000"/>
                <a:gd name="connsiteX1" fmla="*/ 342 w 9589"/>
                <a:gd name="connsiteY1" fmla="*/ 0 h 10000"/>
                <a:gd name="connsiteX2" fmla="*/ 685 w 9589"/>
                <a:gd name="connsiteY2" fmla="*/ 8889 h 10000"/>
                <a:gd name="connsiteX3" fmla="*/ 1026 w 9589"/>
                <a:gd name="connsiteY3" fmla="*/ 0 h 10000"/>
                <a:gd name="connsiteX4" fmla="*/ 1370 w 9589"/>
                <a:gd name="connsiteY4" fmla="*/ 8889 h 10000"/>
                <a:gd name="connsiteX5" fmla="*/ 1712 w 9589"/>
                <a:gd name="connsiteY5" fmla="*/ 0 h 10000"/>
                <a:gd name="connsiteX6" fmla="*/ 2056 w 9589"/>
                <a:gd name="connsiteY6" fmla="*/ 8889 h 10000"/>
                <a:gd name="connsiteX7" fmla="*/ 2396 w 9589"/>
                <a:gd name="connsiteY7" fmla="*/ 0 h 10000"/>
                <a:gd name="connsiteX8" fmla="*/ 2738 w 9589"/>
                <a:gd name="connsiteY8" fmla="*/ 8889 h 10000"/>
                <a:gd name="connsiteX9" fmla="*/ 3083 w 9589"/>
                <a:gd name="connsiteY9" fmla="*/ 0 h 10000"/>
                <a:gd name="connsiteX10" fmla="*/ 3424 w 9589"/>
                <a:gd name="connsiteY10" fmla="*/ 8889 h 10000"/>
                <a:gd name="connsiteX11" fmla="*/ 3768 w 9589"/>
                <a:gd name="connsiteY11" fmla="*/ 0 h 10000"/>
                <a:gd name="connsiteX12" fmla="*/ 4110 w 9589"/>
                <a:gd name="connsiteY12" fmla="*/ 8889 h 10000"/>
                <a:gd name="connsiteX13" fmla="*/ 4453 w 9589"/>
                <a:gd name="connsiteY13" fmla="*/ 0 h 10000"/>
                <a:gd name="connsiteX14" fmla="*/ 4795 w 9589"/>
                <a:gd name="connsiteY14" fmla="*/ 8889 h 10000"/>
                <a:gd name="connsiteX15" fmla="*/ 5138 w 9589"/>
                <a:gd name="connsiteY15" fmla="*/ 0 h 10000"/>
                <a:gd name="connsiteX16" fmla="*/ 5479 w 9589"/>
                <a:gd name="connsiteY16" fmla="*/ 8889 h 10000"/>
                <a:gd name="connsiteX17" fmla="*/ 9589 w 9589"/>
                <a:gd name="connsiteY17" fmla="*/ 8889 h 10000"/>
                <a:gd name="connsiteX0" fmla="*/ 0 w 5714"/>
                <a:gd name="connsiteY0" fmla="*/ 8889 h 8889"/>
                <a:gd name="connsiteX1" fmla="*/ 357 w 5714"/>
                <a:gd name="connsiteY1" fmla="*/ 0 h 8889"/>
                <a:gd name="connsiteX2" fmla="*/ 714 w 5714"/>
                <a:gd name="connsiteY2" fmla="*/ 8889 h 8889"/>
                <a:gd name="connsiteX3" fmla="*/ 1070 w 5714"/>
                <a:gd name="connsiteY3" fmla="*/ 0 h 8889"/>
                <a:gd name="connsiteX4" fmla="*/ 1429 w 5714"/>
                <a:gd name="connsiteY4" fmla="*/ 8889 h 8889"/>
                <a:gd name="connsiteX5" fmla="*/ 1785 w 5714"/>
                <a:gd name="connsiteY5" fmla="*/ 0 h 8889"/>
                <a:gd name="connsiteX6" fmla="*/ 2144 w 5714"/>
                <a:gd name="connsiteY6" fmla="*/ 8889 h 8889"/>
                <a:gd name="connsiteX7" fmla="*/ 2499 w 5714"/>
                <a:gd name="connsiteY7" fmla="*/ 0 h 8889"/>
                <a:gd name="connsiteX8" fmla="*/ 2855 w 5714"/>
                <a:gd name="connsiteY8" fmla="*/ 8889 h 8889"/>
                <a:gd name="connsiteX9" fmla="*/ 3215 w 5714"/>
                <a:gd name="connsiteY9" fmla="*/ 0 h 8889"/>
                <a:gd name="connsiteX10" fmla="*/ 3571 w 5714"/>
                <a:gd name="connsiteY10" fmla="*/ 8889 h 8889"/>
                <a:gd name="connsiteX11" fmla="*/ 3930 w 5714"/>
                <a:gd name="connsiteY11" fmla="*/ 0 h 8889"/>
                <a:gd name="connsiteX12" fmla="*/ 4286 w 5714"/>
                <a:gd name="connsiteY12" fmla="*/ 8889 h 8889"/>
                <a:gd name="connsiteX13" fmla="*/ 4644 w 5714"/>
                <a:gd name="connsiteY13" fmla="*/ 0 h 8889"/>
                <a:gd name="connsiteX14" fmla="*/ 5001 w 5714"/>
                <a:gd name="connsiteY14" fmla="*/ 8889 h 8889"/>
                <a:gd name="connsiteX15" fmla="*/ 5358 w 5714"/>
                <a:gd name="connsiteY15" fmla="*/ 0 h 8889"/>
                <a:gd name="connsiteX16" fmla="*/ 5714 w 5714"/>
                <a:gd name="connsiteY16" fmla="*/ 8889 h 8889"/>
                <a:gd name="connsiteX0" fmla="*/ 0 w 9377"/>
                <a:gd name="connsiteY0" fmla="*/ 10000 h 10000"/>
                <a:gd name="connsiteX1" fmla="*/ 625 w 9377"/>
                <a:gd name="connsiteY1" fmla="*/ 0 h 10000"/>
                <a:gd name="connsiteX2" fmla="*/ 1250 w 9377"/>
                <a:gd name="connsiteY2" fmla="*/ 10000 h 10000"/>
                <a:gd name="connsiteX3" fmla="*/ 1873 w 9377"/>
                <a:gd name="connsiteY3" fmla="*/ 0 h 10000"/>
                <a:gd name="connsiteX4" fmla="*/ 2501 w 9377"/>
                <a:gd name="connsiteY4" fmla="*/ 10000 h 10000"/>
                <a:gd name="connsiteX5" fmla="*/ 3124 w 9377"/>
                <a:gd name="connsiteY5" fmla="*/ 0 h 10000"/>
                <a:gd name="connsiteX6" fmla="*/ 3752 w 9377"/>
                <a:gd name="connsiteY6" fmla="*/ 10000 h 10000"/>
                <a:gd name="connsiteX7" fmla="*/ 4373 w 9377"/>
                <a:gd name="connsiteY7" fmla="*/ 0 h 10000"/>
                <a:gd name="connsiteX8" fmla="*/ 4996 w 9377"/>
                <a:gd name="connsiteY8" fmla="*/ 10000 h 10000"/>
                <a:gd name="connsiteX9" fmla="*/ 5627 w 9377"/>
                <a:gd name="connsiteY9" fmla="*/ 0 h 10000"/>
                <a:gd name="connsiteX10" fmla="*/ 6250 w 9377"/>
                <a:gd name="connsiteY10" fmla="*/ 10000 h 10000"/>
                <a:gd name="connsiteX11" fmla="*/ 6878 w 9377"/>
                <a:gd name="connsiteY11" fmla="*/ 0 h 10000"/>
                <a:gd name="connsiteX12" fmla="*/ 7501 w 9377"/>
                <a:gd name="connsiteY12" fmla="*/ 10000 h 10000"/>
                <a:gd name="connsiteX13" fmla="*/ 8127 w 9377"/>
                <a:gd name="connsiteY13" fmla="*/ 0 h 10000"/>
                <a:gd name="connsiteX14" fmla="*/ 8752 w 9377"/>
                <a:gd name="connsiteY14" fmla="*/ 10000 h 10000"/>
                <a:gd name="connsiteX15" fmla="*/ 9377 w 9377"/>
                <a:gd name="connsiteY15" fmla="*/ 0 h 10000"/>
                <a:gd name="connsiteX0" fmla="*/ 0 w 9333"/>
                <a:gd name="connsiteY0" fmla="*/ 10000 h 10000"/>
                <a:gd name="connsiteX1" fmla="*/ 667 w 9333"/>
                <a:gd name="connsiteY1" fmla="*/ 0 h 10000"/>
                <a:gd name="connsiteX2" fmla="*/ 1333 w 9333"/>
                <a:gd name="connsiteY2" fmla="*/ 10000 h 10000"/>
                <a:gd name="connsiteX3" fmla="*/ 1997 w 9333"/>
                <a:gd name="connsiteY3" fmla="*/ 0 h 10000"/>
                <a:gd name="connsiteX4" fmla="*/ 2667 w 9333"/>
                <a:gd name="connsiteY4" fmla="*/ 10000 h 10000"/>
                <a:gd name="connsiteX5" fmla="*/ 3332 w 9333"/>
                <a:gd name="connsiteY5" fmla="*/ 0 h 10000"/>
                <a:gd name="connsiteX6" fmla="*/ 4001 w 9333"/>
                <a:gd name="connsiteY6" fmla="*/ 10000 h 10000"/>
                <a:gd name="connsiteX7" fmla="*/ 4664 w 9333"/>
                <a:gd name="connsiteY7" fmla="*/ 0 h 10000"/>
                <a:gd name="connsiteX8" fmla="*/ 5328 w 9333"/>
                <a:gd name="connsiteY8" fmla="*/ 10000 h 10000"/>
                <a:gd name="connsiteX9" fmla="*/ 6001 w 9333"/>
                <a:gd name="connsiteY9" fmla="*/ 0 h 10000"/>
                <a:gd name="connsiteX10" fmla="*/ 6665 w 9333"/>
                <a:gd name="connsiteY10" fmla="*/ 10000 h 10000"/>
                <a:gd name="connsiteX11" fmla="*/ 7335 w 9333"/>
                <a:gd name="connsiteY11" fmla="*/ 0 h 10000"/>
                <a:gd name="connsiteX12" fmla="*/ 7999 w 9333"/>
                <a:gd name="connsiteY12" fmla="*/ 10000 h 10000"/>
                <a:gd name="connsiteX13" fmla="*/ 8667 w 9333"/>
                <a:gd name="connsiteY13" fmla="*/ 0 h 10000"/>
                <a:gd name="connsiteX14" fmla="*/ 9333 w 9333"/>
                <a:gd name="connsiteY14" fmla="*/ 10000 h 10000"/>
                <a:gd name="connsiteX0" fmla="*/ 0 w 9286"/>
                <a:gd name="connsiteY0" fmla="*/ 10000 h 10000"/>
                <a:gd name="connsiteX1" fmla="*/ 715 w 9286"/>
                <a:gd name="connsiteY1" fmla="*/ 0 h 10000"/>
                <a:gd name="connsiteX2" fmla="*/ 1428 w 9286"/>
                <a:gd name="connsiteY2" fmla="*/ 10000 h 10000"/>
                <a:gd name="connsiteX3" fmla="*/ 2140 w 9286"/>
                <a:gd name="connsiteY3" fmla="*/ 0 h 10000"/>
                <a:gd name="connsiteX4" fmla="*/ 2858 w 9286"/>
                <a:gd name="connsiteY4" fmla="*/ 10000 h 10000"/>
                <a:gd name="connsiteX5" fmla="*/ 3570 w 9286"/>
                <a:gd name="connsiteY5" fmla="*/ 0 h 10000"/>
                <a:gd name="connsiteX6" fmla="*/ 4287 w 9286"/>
                <a:gd name="connsiteY6" fmla="*/ 10000 h 10000"/>
                <a:gd name="connsiteX7" fmla="*/ 4997 w 9286"/>
                <a:gd name="connsiteY7" fmla="*/ 0 h 10000"/>
                <a:gd name="connsiteX8" fmla="*/ 5709 w 9286"/>
                <a:gd name="connsiteY8" fmla="*/ 10000 h 10000"/>
                <a:gd name="connsiteX9" fmla="*/ 6430 w 9286"/>
                <a:gd name="connsiteY9" fmla="*/ 0 h 10000"/>
                <a:gd name="connsiteX10" fmla="*/ 7141 w 9286"/>
                <a:gd name="connsiteY10" fmla="*/ 10000 h 10000"/>
                <a:gd name="connsiteX11" fmla="*/ 7859 w 9286"/>
                <a:gd name="connsiteY11" fmla="*/ 0 h 10000"/>
                <a:gd name="connsiteX12" fmla="*/ 8571 w 9286"/>
                <a:gd name="connsiteY12" fmla="*/ 10000 h 10000"/>
                <a:gd name="connsiteX13" fmla="*/ 9286 w 9286"/>
                <a:gd name="connsiteY13" fmla="*/ 0 h 10000"/>
                <a:gd name="connsiteX0" fmla="*/ 0 w 9230"/>
                <a:gd name="connsiteY0" fmla="*/ 10000 h 10000"/>
                <a:gd name="connsiteX1" fmla="*/ 770 w 9230"/>
                <a:gd name="connsiteY1" fmla="*/ 0 h 10000"/>
                <a:gd name="connsiteX2" fmla="*/ 1538 w 9230"/>
                <a:gd name="connsiteY2" fmla="*/ 10000 h 10000"/>
                <a:gd name="connsiteX3" fmla="*/ 2305 w 9230"/>
                <a:gd name="connsiteY3" fmla="*/ 0 h 10000"/>
                <a:gd name="connsiteX4" fmla="*/ 3078 w 9230"/>
                <a:gd name="connsiteY4" fmla="*/ 10000 h 10000"/>
                <a:gd name="connsiteX5" fmla="*/ 3844 w 9230"/>
                <a:gd name="connsiteY5" fmla="*/ 0 h 10000"/>
                <a:gd name="connsiteX6" fmla="*/ 4617 w 9230"/>
                <a:gd name="connsiteY6" fmla="*/ 10000 h 10000"/>
                <a:gd name="connsiteX7" fmla="*/ 5381 w 9230"/>
                <a:gd name="connsiteY7" fmla="*/ 0 h 10000"/>
                <a:gd name="connsiteX8" fmla="*/ 6148 w 9230"/>
                <a:gd name="connsiteY8" fmla="*/ 10000 h 10000"/>
                <a:gd name="connsiteX9" fmla="*/ 6924 w 9230"/>
                <a:gd name="connsiteY9" fmla="*/ 0 h 10000"/>
                <a:gd name="connsiteX10" fmla="*/ 7690 w 9230"/>
                <a:gd name="connsiteY10" fmla="*/ 10000 h 10000"/>
                <a:gd name="connsiteX11" fmla="*/ 8463 w 9230"/>
                <a:gd name="connsiteY11" fmla="*/ 0 h 10000"/>
                <a:gd name="connsiteX12" fmla="*/ 9230 w 9230"/>
                <a:gd name="connsiteY12" fmla="*/ 10000 h 10000"/>
                <a:gd name="connsiteX0" fmla="*/ 0 w 9169"/>
                <a:gd name="connsiteY0" fmla="*/ 10000 h 10000"/>
                <a:gd name="connsiteX1" fmla="*/ 834 w 9169"/>
                <a:gd name="connsiteY1" fmla="*/ 0 h 10000"/>
                <a:gd name="connsiteX2" fmla="*/ 1666 w 9169"/>
                <a:gd name="connsiteY2" fmla="*/ 10000 h 10000"/>
                <a:gd name="connsiteX3" fmla="*/ 2497 w 9169"/>
                <a:gd name="connsiteY3" fmla="*/ 0 h 10000"/>
                <a:gd name="connsiteX4" fmla="*/ 3335 w 9169"/>
                <a:gd name="connsiteY4" fmla="*/ 10000 h 10000"/>
                <a:gd name="connsiteX5" fmla="*/ 4165 w 9169"/>
                <a:gd name="connsiteY5" fmla="*/ 0 h 10000"/>
                <a:gd name="connsiteX6" fmla="*/ 5002 w 9169"/>
                <a:gd name="connsiteY6" fmla="*/ 10000 h 10000"/>
                <a:gd name="connsiteX7" fmla="*/ 5830 w 9169"/>
                <a:gd name="connsiteY7" fmla="*/ 0 h 10000"/>
                <a:gd name="connsiteX8" fmla="*/ 6661 w 9169"/>
                <a:gd name="connsiteY8" fmla="*/ 10000 h 10000"/>
                <a:gd name="connsiteX9" fmla="*/ 7502 w 9169"/>
                <a:gd name="connsiteY9" fmla="*/ 0 h 10000"/>
                <a:gd name="connsiteX10" fmla="*/ 8332 w 9169"/>
                <a:gd name="connsiteY10" fmla="*/ 10000 h 10000"/>
                <a:gd name="connsiteX11" fmla="*/ 9169 w 9169"/>
                <a:gd name="connsiteY11" fmla="*/ 0 h 10000"/>
                <a:gd name="connsiteX0" fmla="*/ 0 w 9087"/>
                <a:gd name="connsiteY0" fmla="*/ 10000 h 10000"/>
                <a:gd name="connsiteX1" fmla="*/ 910 w 9087"/>
                <a:gd name="connsiteY1" fmla="*/ 0 h 10000"/>
                <a:gd name="connsiteX2" fmla="*/ 1817 w 9087"/>
                <a:gd name="connsiteY2" fmla="*/ 10000 h 10000"/>
                <a:gd name="connsiteX3" fmla="*/ 2723 w 9087"/>
                <a:gd name="connsiteY3" fmla="*/ 0 h 10000"/>
                <a:gd name="connsiteX4" fmla="*/ 3637 w 9087"/>
                <a:gd name="connsiteY4" fmla="*/ 10000 h 10000"/>
                <a:gd name="connsiteX5" fmla="*/ 4542 w 9087"/>
                <a:gd name="connsiteY5" fmla="*/ 0 h 10000"/>
                <a:gd name="connsiteX6" fmla="*/ 5455 w 9087"/>
                <a:gd name="connsiteY6" fmla="*/ 10000 h 10000"/>
                <a:gd name="connsiteX7" fmla="*/ 6358 w 9087"/>
                <a:gd name="connsiteY7" fmla="*/ 0 h 10000"/>
                <a:gd name="connsiteX8" fmla="*/ 7265 w 9087"/>
                <a:gd name="connsiteY8" fmla="*/ 10000 h 10000"/>
                <a:gd name="connsiteX9" fmla="*/ 8182 w 9087"/>
                <a:gd name="connsiteY9" fmla="*/ 0 h 10000"/>
                <a:gd name="connsiteX10" fmla="*/ 9087 w 9087"/>
                <a:gd name="connsiteY10" fmla="*/ 10000 h 10000"/>
                <a:gd name="connsiteX0" fmla="*/ 0 w 9004"/>
                <a:gd name="connsiteY0" fmla="*/ 10000 h 10000"/>
                <a:gd name="connsiteX1" fmla="*/ 1001 w 9004"/>
                <a:gd name="connsiteY1" fmla="*/ 0 h 10000"/>
                <a:gd name="connsiteX2" fmla="*/ 2000 w 9004"/>
                <a:gd name="connsiteY2" fmla="*/ 10000 h 10000"/>
                <a:gd name="connsiteX3" fmla="*/ 2997 w 9004"/>
                <a:gd name="connsiteY3" fmla="*/ 0 h 10000"/>
                <a:gd name="connsiteX4" fmla="*/ 4002 w 9004"/>
                <a:gd name="connsiteY4" fmla="*/ 10000 h 10000"/>
                <a:gd name="connsiteX5" fmla="*/ 4998 w 9004"/>
                <a:gd name="connsiteY5" fmla="*/ 0 h 10000"/>
                <a:gd name="connsiteX6" fmla="*/ 6003 w 9004"/>
                <a:gd name="connsiteY6" fmla="*/ 10000 h 10000"/>
                <a:gd name="connsiteX7" fmla="*/ 6997 w 9004"/>
                <a:gd name="connsiteY7" fmla="*/ 0 h 10000"/>
                <a:gd name="connsiteX8" fmla="*/ 7995 w 9004"/>
                <a:gd name="connsiteY8" fmla="*/ 10000 h 10000"/>
                <a:gd name="connsiteX9" fmla="*/ 9004 w 9004"/>
                <a:gd name="connsiteY9" fmla="*/ 0 h 10000"/>
                <a:gd name="connsiteX0" fmla="*/ 0 w 8879"/>
                <a:gd name="connsiteY0" fmla="*/ 10000 h 10000"/>
                <a:gd name="connsiteX1" fmla="*/ 1112 w 8879"/>
                <a:gd name="connsiteY1" fmla="*/ 0 h 10000"/>
                <a:gd name="connsiteX2" fmla="*/ 2221 w 8879"/>
                <a:gd name="connsiteY2" fmla="*/ 10000 h 10000"/>
                <a:gd name="connsiteX3" fmla="*/ 3329 w 8879"/>
                <a:gd name="connsiteY3" fmla="*/ 0 h 10000"/>
                <a:gd name="connsiteX4" fmla="*/ 4445 w 8879"/>
                <a:gd name="connsiteY4" fmla="*/ 10000 h 10000"/>
                <a:gd name="connsiteX5" fmla="*/ 5551 w 8879"/>
                <a:gd name="connsiteY5" fmla="*/ 0 h 10000"/>
                <a:gd name="connsiteX6" fmla="*/ 6667 w 8879"/>
                <a:gd name="connsiteY6" fmla="*/ 10000 h 10000"/>
                <a:gd name="connsiteX7" fmla="*/ 7771 w 8879"/>
                <a:gd name="connsiteY7" fmla="*/ 0 h 10000"/>
                <a:gd name="connsiteX8" fmla="*/ 8879 w 8879"/>
                <a:gd name="connsiteY8" fmla="*/ 10000 h 10000"/>
                <a:gd name="connsiteX0" fmla="*/ 0 w 8752"/>
                <a:gd name="connsiteY0" fmla="*/ 10000 h 10000"/>
                <a:gd name="connsiteX1" fmla="*/ 1252 w 8752"/>
                <a:gd name="connsiteY1" fmla="*/ 0 h 10000"/>
                <a:gd name="connsiteX2" fmla="*/ 2501 w 8752"/>
                <a:gd name="connsiteY2" fmla="*/ 10000 h 10000"/>
                <a:gd name="connsiteX3" fmla="*/ 3749 w 8752"/>
                <a:gd name="connsiteY3" fmla="*/ 0 h 10000"/>
                <a:gd name="connsiteX4" fmla="*/ 5006 w 8752"/>
                <a:gd name="connsiteY4" fmla="*/ 10000 h 10000"/>
                <a:gd name="connsiteX5" fmla="*/ 6252 w 8752"/>
                <a:gd name="connsiteY5" fmla="*/ 0 h 10000"/>
                <a:gd name="connsiteX6" fmla="*/ 7509 w 8752"/>
                <a:gd name="connsiteY6" fmla="*/ 10000 h 10000"/>
                <a:gd name="connsiteX7" fmla="*/ 8752 w 8752"/>
                <a:gd name="connsiteY7" fmla="*/ 0 h 10000"/>
                <a:gd name="connsiteX0" fmla="*/ 0 w 8580"/>
                <a:gd name="connsiteY0" fmla="*/ 10000 h 10000"/>
                <a:gd name="connsiteX1" fmla="*/ 1431 w 8580"/>
                <a:gd name="connsiteY1" fmla="*/ 0 h 10000"/>
                <a:gd name="connsiteX2" fmla="*/ 2858 w 8580"/>
                <a:gd name="connsiteY2" fmla="*/ 10000 h 10000"/>
                <a:gd name="connsiteX3" fmla="*/ 4284 w 8580"/>
                <a:gd name="connsiteY3" fmla="*/ 0 h 10000"/>
                <a:gd name="connsiteX4" fmla="*/ 5720 w 8580"/>
                <a:gd name="connsiteY4" fmla="*/ 10000 h 10000"/>
                <a:gd name="connsiteX5" fmla="*/ 7144 w 8580"/>
                <a:gd name="connsiteY5" fmla="*/ 0 h 10000"/>
                <a:gd name="connsiteX6" fmla="*/ 8580 w 8580"/>
                <a:gd name="connsiteY6" fmla="*/ 10000 h 10000"/>
                <a:gd name="connsiteX0" fmla="*/ 0 w 10829"/>
                <a:gd name="connsiteY0" fmla="*/ 10022 h 10022"/>
                <a:gd name="connsiteX1" fmla="*/ 1668 w 10829"/>
                <a:gd name="connsiteY1" fmla="*/ 22 h 10022"/>
                <a:gd name="connsiteX2" fmla="*/ 3331 w 10829"/>
                <a:gd name="connsiteY2" fmla="*/ 10022 h 10022"/>
                <a:gd name="connsiteX3" fmla="*/ 4993 w 10829"/>
                <a:gd name="connsiteY3" fmla="*/ 22 h 10022"/>
                <a:gd name="connsiteX4" fmla="*/ 6667 w 10829"/>
                <a:gd name="connsiteY4" fmla="*/ 10022 h 10022"/>
                <a:gd name="connsiteX5" fmla="*/ 8326 w 10829"/>
                <a:gd name="connsiteY5" fmla="*/ 22 h 10022"/>
                <a:gd name="connsiteX6" fmla="*/ 10829 w 10829"/>
                <a:gd name="connsiteY6" fmla="*/ 7103 h 10022"/>
                <a:gd name="connsiteX0" fmla="*/ 0 w 10829"/>
                <a:gd name="connsiteY0" fmla="*/ 10054 h 10054"/>
                <a:gd name="connsiteX1" fmla="*/ 1668 w 10829"/>
                <a:gd name="connsiteY1" fmla="*/ 54 h 10054"/>
                <a:gd name="connsiteX2" fmla="*/ 3331 w 10829"/>
                <a:gd name="connsiteY2" fmla="*/ 10054 h 10054"/>
                <a:gd name="connsiteX3" fmla="*/ 4993 w 10829"/>
                <a:gd name="connsiteY3" fmla="*/ 54 h 10054"/>
                <a:gd name="connsiteX4" fmla="*/ 6667 w 10829"/>
                <a:gd name="connsiteY4" fmla="*/ 10054 h 10054"/>
                <a:gd name="connsiteX5" fmla="*/ 8326 w 10829"/>
                <a:gd name="connsiteY5" fmla="*/ 54 h 10054"/>
                <a:gd name="connsiteX6" fmla="*/ 9677 w 10829"/>
                <a:gd name="connsiteY6" fmla="*/ 6083 h 10054"/>
                <a:gd name="connsiteX7" fmla="*/ 10829 w 10829"/>
                <a:gd name="connsiteY7" fmla="*/ 7135 h 10054"/>
                <a:gd name="connsiteX0" fmla="*/ 0 w 11055"/>
                <a:gd name="connsiteY0" fmla="*/ 10054 h 10054"/>
                <a:gd name="connsiteX1" fmla="*/ 1668 w 11055"/>
                <a:gd name="connsiteY1" fmla="*/ 54 h 10054"/>
                <a:gd name="connsiteX2" fmla="*/ 3331 w 11055"/>
                <a:gd name="connsiteY2" fmla="*/ 10054 h 10054"/>
                <a:gd name="connsiteX3" fmla="*/ 4993 w 11055"/>
                <a:gd name="connsiteY3" fmla="*/ 54 h 10054"/>
                <a:gd name="connsiteX4" fmla="*/ 6667 w 11055"/>
                <a:gd name="connsiteY4" fmla="*/ 10054 h 10054"/>
                <a:gd name="connsiteX5" fmla="*/ 8326 w 11055"/>
                <a:gd name="connsiteY5" fmla="*/ 54 h 10054"/>
                <a:gd name="connsiteX6" fmla="*/ 9677 w 11055"/>
                <a:gd name="connsiteY6" fmla="*/ 6083 h 10054"/>
                <a:gd name="connsiteX7" fmla="*/ 11055 w 11055"/>
                <a:gd name="connsiteY7" fmla="*/ 6892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5" h="10054">
                  <a:moveTo>
                    <a:pt x="0" y="10054"/>
                  </a:moveTo>
                  <a:cubicBezTo>
                    <a:pt x="551" y="4999"/>
                    <a:pt x="1113" y="54"/>
                    <a:pt x="1668" y="54"/>
                  </a:cubicBezTo>
                  <a:cubicBezTo>
                    <a:pt x="2207" y="54"/>
                    <a:pt x="2784" y="10054"/>
                    <a:pt x="3331" y="10054"/>
                  </a:cubicBezTo>
                  <a:cubicBezTo>
                    <a:pt x="3882" y="10054"/>
                    <a:pt x="4446" y="54"/>
                    <a:pt x="4993" y="54"/>
                  </a:cubicBezTo>
                  <a:cubicBezTo>
                    <a:pt x="5540" y="54"/>
                    <a:pt x="6124" y="10054"/>
                    <a:pt x="6667" y="10054"/>
                  </a:cubicBezTo>
                  <a:cubicBezTo>
                    <a:pt x="7226" y="10054"/>
                    <a:pt x="7824" y="716"/>
                    <a:pt x="8326" y="54"/>
                  </a:cubicBezTo>
                  <a:cubicBezTo>
                    <a:pt x="8828" y="-608"/>
                    <a:pt x="9260" y="4903"/>
                    <a:pt x="9677" y="6083"/>
                  </a:cubicBezTo>
                  <a:cubicBezTo>
                    <a:pt x="10094" y="7263"/>
                    <a:pt x="10863" y="6433"/>
                    <a:pt x="11055" y="6892"/>
                  </a:cubicBezTo>
                </a:path>
              </a:pathLst>
            </a:custGeom>
            <a:noFill/>
            <a:ln w="25400">
              <a:solidFill>
                <a:srgbClr val="7030A0"/>
              </a:solidFill>
              <a:round/>
              <a:headEnd type="non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dirty="0"/>
            </a:p>
          </p:txBody>
        </p:sp>
      </p:grpSp>
      <p:sp>
        <p:nvSpPr>
          <p:cNvPr id="6" name="テキスト ボックス 5"/>
          <p:cNvSpPr txBox="1"/>
          <p:nvPr/>
        </p:nvSpPr>
        <p:spPr>
          <a:xfrm>
            <a:off x="864990" y="5248902"/>
            <a:ext cx="7717973" cy="954107"/>
          </a:xfrm>
          <a:prstGeom prst="rect">
            <a:avLst/>
          </a:prstGeom>
          <a:noFill/>
        </p:spPr>
        <p:txBody>
          <a:bodyPr wrap="square" rtlCol="0">
            <a:spAutoFit/>
          </a:bodyPr>
          <a:lstStyle/>
          <a:p>
            <a:r>
              <a:rPr lang="en-US" altLang="ja-JP" sz="2800" dirty="0" smtClean="0"/>
              <a:t>Used for </a:t>
            </a:r>
            <a:r>
              <a:rPr lang="en-US" altLang="ja-JP" sz="2800" dirty="0" smtClean="0">
                <a:solidFill>
                  <a:srgbClr val="FF0000"/>
                </a:solidFill>
              </a:rPr>
              <a:t>laser </a:t>
            </a:r>
            <a:r>
              <a:rPr lang="en-US" altLang="ja-JP" sz="2800" dirty="0">
                <a:solidFill>
                  <a:srgbClr val="FF0000"/>
                </a:solidFill>
              </a:rPr>
              <a:t>technique, communication technique, and optical switching </a:t>
            </a:r>
            <a:r>
              <a:rPr lang="en-US" altLang="ja-JP" sz="2800" dirty="0" smtClean="0">
                <a:solidFill>
                  <a:srgbClr val="FF0000"/>
                </a:solidFill>
              </a:rPr>
              <a:t>technology</a:t>
            </a:r>
            <a:endParaRPr lang="en-US" altLang="ja-JP" sz="2800" dirty="0">
              <a:solidFill>
                <a:srgbClr val="FF0000"/>
              </a:solidFill>
            </a:endParaRPr>
          </a:p>
        </p:txBody>
      </p:sp>
    </p:spTree>
    <p:extLst>
      <p:ext uri="{BB962C8B-B14F-4D97-AF65-F5344CB8AC3E}">
        <p14:creationId xmlns:p14="http://schemas.microsoft.com/office/powerpoint/2010/main" val="1074073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グループ化 76"/>
          <p:cNvGrpSpPr/>
          <p:nvPr/>
        </p:nvGrpSpPr>
        <p:grpSpPr>
          <a:xfrm>
            <a:off x="5321674" y="4514872"/>
            <a:ext cx="3567366" cy="2023174"/>
            <a:chOff x="5321674" y="4514872"/>
            <a:chExt cx="3567366" cy="2023174"/>
          </a:xfrm>
        </p:grpSpPr>
        <p:grpSp>
          <p:nvGrpSpPr>
            <p:cNvPr id="24" name="グループ化 23"/>
            <p:cNvGrpSpPr/>
            <p:nvPr/>
          </p:nvGrpSpPr>
          <p:grpSpPr>
            <a:xfrm>
              <a:off x="5321674" y="4514872"/>
              <a:ext cx="3567366" cy="2023174"/>
              <a:chOff x="2821614" y="1916029"/>
              <a:chExt cx="5762987" cy="3268385"/>
            </a:xfrm>
          </p:grpSpPr>
          <p:sp>
            <p:nvSpPr>
              <p:cNvPr id="25" name="フリーフォーム 24"/>
              <p:cNvSpPr/>
              <p:nvPr/>
            </p:nvSpPr>
            <p:spPr>
              <a:xfrm>
                <a:off x="5694086" y="2311482"/>
                <a:ext cx="1255354" cy="1018189"/>
              </a:xfrm>
              <a:custGeom>
                <a:avLst/>
                <a:gdLst>
                  <a:gd name="connsiteX0" fmla="*/ 11575 w 876569"/>
                  <a:gd name="connsiteY0" fmla="*/ 797442 h 797442"/>
                  <a:gd name="connsiteX1" fmla="*/ 942 w 876569"/>
                  <a:gd name="connsiteY1" fmla="*/ 680484 h 797442"/>
                  <a:gd name="connsiteX2" fmla="*/ 32840 w 876569"/>
                  <a:gd name="connsiteY2" fmla="*/ 606056 h 797442"/>
                  <a:gd name="connsiteX3" fmla="*/ 234859 w 876569"/>
                  <a:gd name="connsiteY3" fmla="*/ 659219 h 797442"/>
                  <a:gd name="connsiteX4" fmla="*/ 202961 w 876569"/>
                  <a:gd name="connsiteY4" fmla="*/ 446568 h 797442"/>
                  <a:gd name="connsiteX5" fmla="*/ 553835 w 876569"/>
                  <a:gd name="connsiteY5" fmla="*/ 563526 h 797442"/>
                  <a:gd name="connsiteX6" fmla="*/ 309287 w 876569"/>
                  <a:gd name="connsiteY6" fmla="*/ 297712 h 797442"/>
                  <a:gd name="connsiteX7" fmla="*/ 862180 w 876569"/>
                  <a:gd name="connsiteY7" fmla="*/ 446568 h 797442"/>
                  <a:gd name="connsiteX8" fmla="*/ 660161 w 876569"/>
                  <a:gd name="connsiteY8" fmla="*/ 0 h 797442"/>
                  <a:gd name="connsiteX0" fmla="*/ 11575 w 870658"/>
                  <a:gd name="connsiteY0" fmla="*/ 797442 h 797442"/>
                  <a:gd name="connsiteX1" fmla="*/ 942 w 870658"/>
                  <a:gd name="connsiteY1" fmla="*/ 680484 h 797442"/>
                  <a:gd name="connsiteX2" fmla="*/ 32840 w 870658"/>
                  <a:gd name="connsiteY2" fmla="*/ 606056 h 797442"/>
                  <a:gd name="connsiteX3" fmla="*/ 234859 w 870658"/>
                  <a:gd name="connsiteY3" fmla="*/ 659219 h 797442"/>
                  <a:gd name="connsiteX4" fmla="*/ 202961 w 870658"/>
                  <a:gd name="connsiteY4" fmla="*/ 446568 h 797442"/>
                  <a:gd name="connsiteX5" fmla="*/ 553835 w 870658"/>
                  <a:gd name="connsiteY5" fmla="*/ 563526 h 797442"/>
                  <a:gd name="connsiteX6" fmla="*/ 415613 w 870658"/>
                  <a:gd name="connsiteY6" fmla="*/ 202019 h 797442"/>
                  <a:gd name="connsiteX7" fmla="*/ 862180 w 870658"/>
                  <a:gd name="connsiteY7" fmla="*/ 446568 h 797442"/>
                  <a:gd name="connsiteX8" fmla="*/ 660161 w 870658"/>
                  <a:gd name="connsiteY8" fmla="*/ 0 h 797442"/>
                  <a:gd name="connsiteX0" fmla="*/ 1664 w 860747"/>
                  <a:gd name="connsiteY0" fmla="*/ 797442 h 797442"/>
                  <a:gd name="connsiteX1" fmla="*/ 22929 w 860747"/>
                  <a:gd name="connsiteY1" fmla="*/ 606056 h 797442"/>
                  <a:gd name="connsiteX2" fmla="*/ 224948 w 860747"/>
                  <a:gd name="connsiteY2" fmla="*/ 659219 h 797442"/>
                  <a:gd name="connsiteX3" fmla="*/ 193050 w 860747"/>
                  <a:gd name="connsiteY3" fmla="*/ 446568 h 797442"/>
                  <a:gd name="connsiteX4" fmla="*/ 543924 w 860747"/>
                  <a:gd name="connsiteY4" fmla="*/ 563526 h 797442"/>
                  <a:gd name="connsiteX5" fmla="*/ 405702 w 860747"/>
                  <a:gd name="connsiteY5" fmla="*/ 202019 h 797442"/>
                  <a:gd name="connsiteX6" fmla="*/ 852269 w 860747"/>
                  <a:gd name="connsiteY6" fmla="*/ 446568 h 797442"/>
                  <a:gd name="connsiteX7" fmla="*/ 650250 w 860747"/>
                  <a:gd name="connsiteY7" fmla="*/ 0 h 797442"/>
                  <a:gd name="connsiteX0" fmla="*/ 1664 w 868501"/>
                  <a:gd name="connsiteY0" fmla="*/ 797442 h 797442"/>
                  <a:gd name="connsiteX1" fmla="*/ 22929 w 868501"/>
                  <a:gd name="connsiteY1" fmla="*/ 606056 h 797442"/>
                  <a:gd name="connsiteX2" fmla="*/ 224948 w 868501"/>
                  <a:gd name="connsiteY2" fmla="*/ 659219 h 797442"/>
                  <a:gd name="connsiteX3" fmla="*/ 193050 w 868501"/>
                  <a:gd name="connsiteY3" fmla="*/ 446568 h 797442"/>
                  <a:gd name="connsiteX4" fmla="*/ 543924 w 868501"/>
                  <a:gd name="connsiteY4" fmla="*/ 563526 h 797442"/>
                  <a:gd name="connsiteX5" fmla="*/ 405702 w 868501"/>
                  <a:gd name="connsiteY5" fmla="*/ 202019 h 797442"/>
                  <a:gd name="connsiteX6" fmla="*/ 852269 w 868501"/>
                  <a:gd name="connsiteY6" fmla="*/ 446568 h 797442"/>
                  <a:gd name="connsiteX7" fmla="*/ 703413 w 868501"/>
                  <a:gd name="connsiteY7" fmla="*/ 0 h 797442"/>
                  <a:gd name="connsiteX0" fmla="*/ 1664 w 868501"/>
                  <a:gd name="connsiteY0" fmla="*/ 797442 h 797442"/>
                  <a:gd name="connsiteX1" fmla="*/ 22929 w 868501"/>
                  <a:gd name="connsiteY1" fmla="*/ 606056 h 797442"/>
                  <a:gd name="connsiteX2" fmla="*/ 224948 w 868501"/>
                  <a:gd name="connsiteY2" fmla="*/ 659219 h 797442"/>
                  <a:gd name="connsiteX3" fmla="*/ 235580 w 868501"/>
                  <a:gd name="connsiteY3" fmla="*/ 404038 h 797442"/>
                  <a:gd name="connsiteX4" fmla="*/ 543924 w 868501"/>
                  <a:gd name="connsiteY4" fmla="*/ 563526 h 797442"/>
                  <a:gd name="connsiteX5" fmla="*/ 405702 w 868501"/>
                  <a:gd name="connsiteY5" fmla="*/ 202019 h 797442"/>
                  <a:gd name="connsiteX6" fmla="*/ 852269 w 868501"/>
                  <a:gd name="connsiteY6" fmla="*/ 446568 h 797442"/>
                  <a:gd name="connsiteX7" fmla="*/ 703413 w 868501"/>
                  <a:gd name="connsiteY7" fmla="*/ 0 h 797442"/>
                  <a:gd name="connsiteX0" fmla="*/ 1664 w 862901"/>
                  <a:gd name="connsiteY0" fmla="*/ 797442 h 797442"/>
                  <a:gd name="connsiteX1" fmla="*/ 22929 w 862901"/>
                  <a:gd name="connsiteY1" fmla="*/ 606056 h 797442"/>
                  <a:gd name="connsiteX2" fmla="*/ 224948 w 862901"/>
                  <a:gd name="connsiteY2" fmla="*/ 659219 h 797442"/>
                  <a:gd name="connsiteX3" fmla="*/ 235580 w 862901"/>
                  <a:gd name="connsiteY3" fmla="*/ 404038 h 797442"/>
                  <a:gd name="connsiteX4" fmla="*/ 543924 w 862901"/>
                  <a:gd name="connsiteY4" fmla="*/ 563526 h 797442"/>
                  <a:gd name="connsiteX5" fmla="*/ 490762 w 862901"/>
                  <a:gd name="connsiteY5" fmla="*/ 159489 h 797442"/>
                  <a:gd name="connsiteX6" fmla="*/ 852269 w 862901"/>
                  <a:gd name="connsiteY6" fmla="*/ 446568 h 797442"/>
                  <a:gd name="connsiteX7" fmla="*/ 703413 w 862901"/>
                  <a:gd name="connsiteY7" fmla="*/ 0 h 797442"/>
                  <a:gd name="connsiteX0" fmla="*/ 1664 w 902192"/>
                  <a:gd name="connsiteY0" fmla="*/ 797442 h 797442"/>
                  <a:gd name="connsiteX1" fmla="*/ 22929 w 902192"/>
                  <a:gd name="connsiteY1" fmla="*/ 606056 h 797442"/>
                  <a:gd name="connsiteX2" fmla="*/ 224948 w 902192"/>
                  <a:gd name="connsiteY2" fmla="*/ 659219 h 797442"/>
                  <a:gd name="connsiteX3" fmla="*/ 235580 w 902192"/>
                  <a:gd name="connsiteY3" fmla="*/ 404038 h 797442"/>
                  <a:gd name="connsiteX4" fmla="*/ 543924 w 902192"/>
                  <a:gd name="connsiteY4" fmla="*/ 563526 h 797442"/>
                  <a:gd name="connsiteX5" fmla="*/ 490762 w 902192"/>
                  <a:gd name="connsiteY5" fmla="*/ 159489 h 797442"/>
                  <a:gd name="connsiteX6" fmla="*/ 894799 w 902192"/>
                  <a:gd name="connsiteY6" fmla="*/ 446568 h 797442"/>
                  <a:gd name="connsiteX7" fmla="*/ 703413 w 902192"/>
                  <a:gd name="connsiteY7" fmla="*/ 0 h 797442"/>
                  <a:gd name="connsiteX0" fmla="*/ 1664 w 910272"/>
                  <a:gd name="connsiteY0" fmla="*/ 850605 h 850605"/>
                  <a:gd name="connsiteX1" fmla="*/ 22929 w 910272"/>
                  <a:gd name="connsiteY1" fmla="*/ 659219 h 850605"/>
                  <a:gd name="connsiteX2" fmla="*/ 224948 w 910272"/>
                  <a:gd name="connsiteY2" fmla="*/ 712382 h 850605"/>
                  <a:gd name="connsiteX3" fmla="*/ 235580 w 910272"/>
                  <a:gd name="connsiteY3" fmla="*/ 457201 h 850605"/>
                  <a:gd name="connsiteX4" fmla="*/ 543924 w 910272"/>
                  <a:gd name="connsiteY4" fmla="*/ 616689 h 850605"/>
                  <a:gd name="connsiteX5" fmla="*/ 490762 w 910272"/>
                  <a:gd name="connsiteY5" fmla="*/ 212652 h 850605"/>
                  <a:gd name="connsiteX6" fmla="*/ 894799 w 910272"/>
                  <a:gd name="connsiteY6" fmla="*/ 499731 h 850605"/>
                  <a:gd name="connsiteX7" fmla="*/ 756576 w 910272"/>
                  <a:gd name="connsiteY7" fmla="*/ 0 h 850605"/>
                  <a:gd name="connsiteX0" fmla="*/ 1664 w 906922"/>
                  <a:gd name="connsiteY0" fmla="*/ 850605 h 850605"/>
                  <a:gd name="connsiteX1" fmla="*/ 22929 w 906922"/>
                  <a:gd name="connsiteY1" fmla="*/ 659219 h 850605"/>
                  <a:gd name="connsiteX2" fmla="*/ 224948 w 906922"/>
                  <a:gd name="connsiteY2" fmla="*/ 712382 h 850605"/>
                  <a:gd name="connsiteX3" fmla="*/ 235580 w 906922"/>
                  <a:gd name="connsiteY3" fmla="*/ 457201 h 850605"/>
                  <a:gd name="connsiteX4" fmla="*/ 543924 w 906922"/>
                  <a:gd name="connsiteY4" fmla="*/ 616689 h 850605"/>
                  <a:gd name="connsiteX5" fmla="*/ 490762 w 906922"/>
                  <a:gd name="connsiteY5" fmla="*/ 212652 h 850605"/>
                  <a:gd name="connsiteX6" fmla="*/ 894799 w 906922"/>
                  <a:gd name="connsiteY6" fmla="*/ 499731 h 850605"/>
                  <a:gd name="connsiteX7" fmla="*/ 756576 w 906922"/>
                  <a:gd name="connsiteY7" fmla="*/ 0 h 8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922" h="850605">
                    <a:moveTo>
                      <a:pt x="1664" y="850605"/>
                    </a:moveTo>
                    <a:cubicBezTo>
                      <a:pt x="6094" y="810733"/>
                      <a:pt x="-14285" y="682256"/>
                      <a:pt x="22929" y="659219"/>
                    </a:cubicBezTo>
                    <a:cubicBezTo>
                      <a:pt x="60143" y="636182"/>
                      <a:pt x="189506" y="746052"/>
                      <a:pt x="224948" y="712382"/>
                    </a:cubicBezTo>
                    <a:cubicBezTo>
                      <a:pt x="260390" y="678712"/>
                      <a:pt x="182417" y="473150"/>
                      <a:pt x="235580" y="457201"/>
                    </a:cubicBezTo>
                    <a:cubicBezTo>
                      <a:pt x="288743" y="441252"/>
                      <a:pt x="501394" y="657447"/>
                      <a:pt x="543924" y="616689"/>
                    </a:cubicBezTo>
                    <a:cubicBezTo>
                      <a:pt x="586454" y="575931"/>
                      <a:pt x="432283" y="232145"/>
                      <a:pt x="490762" y="212652"/>
                    </a:cubicBezTo>
                    <a:cubicBezTo>
                      <a:pt x="549241" y="193159"/>
                      <a:pt x="850497" y="535173"/>
                      <a:pt x="894799" y="499731"/>
                    </a:cubicBezTo>
                    <a:cubicBezTo>
                      <a:pt x="939101" y="464289"/>
                      <a:pt x="854927" y="304799"/>
                      <a:pt x="756576" y="0"/>
                    </a:cubicBez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26" name="グループ化 25"/>
              <p:cNvGrpSpPr/>
              <p:nvPr/>
            </p:nvGrpSpPr>
            <p:grpSpPr>
              <a:xfrm>
                <a:off x="2821614" y="1916029"/>
                <a:ext cx="5762987" cy="3268385"/>
                <a:chOff x="2821614" y="1916029"/>
                <a:chExt cx="5762987" cy="3268385"/>
              </a:xfrm>
            </p:grpSpPr>
            <p:grpSp>
              <p:nvGrpSpPr>
                <p:cNvPr id="27" name="グループ化 26"/>
                <p:cNvGrpSpPr/>
                <p:nvPr/>
              </p:nvGrpSpPr>
              <p:grpSpPr>
                <a:xfrm>
                  <a:off x="2821614" y="1916029"/>
                  <a:ext cx="5762987" cy="3268385"/>
                  <a:chOff x="2821614" y="1916029"/>
                  <a:chExt cx="5762987" cy="3268385"/>
                </a:xfrm>
              </p:grpSpPr>
              <p:grpSp>
                <p:nvGrpSpPr>
                  <p:cNvPr id="29" name="グループ化 28"/>
                  <p:cNvGrpSpPr/>
                  <p:nvPr/>
                </p:nvGrpSpPr>
                <p:grpSpPr>
                  <a:xfrm>
                    <a:off x="2821614" y="1916029"/>
                    <a:ext cx="5762987" cy="3268385"/>
                    <a:chOff x="2821615" y="1924049"/>
                    <a:chExt cx="5213968" cy="2959924"/>
                  </a:xfrm>
                </p:grpSpPr>
                <p:sp>
                  <p:nvSpPr>
                    <p:cNvPr id="31" name="円弧 30"/>
                    <p:cNvSpPr/>
                    <p:nvPr/>
                  </p:nvSpPr>
                  <p:spPr>
                    <a:xfrm rot="16200000">
                      <a:off x="5256635" y="2766762"/>
                      <a:ext cx="1968651" cy="2244257"/>
                    </a:xfrm>
                    <a:prstGeom prst="arc">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32" name="円弧 31"/>
                    <p:cNvSpPr/>
                    <p:nvPr/>
                  </p:nvSpPr>
                  <p:spPr>
                    <a:xfrm>
                      <a:off x="2821615" y="2915323"/>
                      <a:ext cx="2244257" cy="1968650"/>
                    </a:xfrm>
                    <a:prstGeom prst="arc">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cxnSp>
                  <p:nvCxnSpPr>
                    <p:cNvPr id="33" name="直線コネクタ 32"/>
                    <p:cNvCxnSpPr/>
                    <p:nvPr/>
                  </p:nvCxnSpPr>
                  <p:spPr>
                    <a:xfrm flipH="1" flipV="1">
                      <a:off x="4142464" y="2282180"/>
                      <a:ext cx="2647322" cy="190651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5141929" y="3247156"/>
                      <a:ext cx="2893654" cy="1550956"/>
                      <a:chOff x="4158444" y="3184795"/>
                      <a:chExt cx="2893654" cy="1550956"/>
                    </a:xfrm>
                  </p:grpSpPr>
                  <p:sp>
                    <p:nvSpPr>
                      <p:cNvPr id="36" name="フリーフォーム 35"/>
                      <p:cNvSpPr/>
                      <p:nvPr/>
                    </p:nvSpPr>
                    <p:spPr>
                      <a:xfrm>
                        <a:off x="4158444" y="3422513"/>
                        <a:ext cx="1574008" cy="741044"/>
                      </a:xfrm>
                      <a:custGeom>
                        <a:avLst/>
                        <a:gdLst>
                          <a:gd name="connsiteX0" fmla="*/ 0 w 1406770"/>
                          <a:gd name="connsiteY0" fmla="*/ 504584 h 954751"/>
                          <a:gd name="connsiteX1" fmla="*/ 506437 w 1406770"/>
                          <a:gd name="connsiteY1" fmla="*/ 12215 h 954751"/>
                          <a:gd name="connsiteX2" fmla="*/ 1406770 w 1406770"/>
                          <a:gd name="connsiteY2" fmla="*/ 954751 h 954751"/>
                          <a:gd name="connsiteX0" fmla="*/ 0 w 1406770"/>
                          <a:gd name="connsiteY0" fmla="*/ 534845 h 985012"/>
                          <a:gd name="connsiteX1" fmla="*/ 197731 w 1406770"/>
                          <a:gd name="connsiteY1" fmla="*/ 199556 h 985012"/>
                          <a:gd name="connsiteX2" fmla="*/ 506437 w 1406770"/>
                          <a:gd name="connsiteY2" fmla="*/ 42476 h 985012"/>
                          <a:gd name="connsiteX3" fmla="*/ 1406770 w 1406770"/>
                          <a:gd name="connsiteY3" fmla="*/ 985012 h 985012"/>
                          <a:gd name="connsiteX0" fmla="*/ 0 w 1406770"/>
                          <a:gd name="connsiteY0" fmla="*/ 545324 h 995491"/>
                          <a:gd name="connsiteX1" fmla="*/ 171142 w 1406770"/>
                          <a:gd name="connsiteY1" fmla="*/ 147081 h 995491"/>
                          <a:gd name="connsiteX2" fmla="*/ 506437 w 1406770"/>
                          <a:gd name="connsiteY2" fmla="*/ 52955 h 995491"/>
                          <a:gd name="connsiteX3" fmla="*/ 1406770 w 1406770"/>
                          <a:gd name="connsiteY3" fmla="*/ 995491 h 995491"/>
                          <a:gd name="connsiteX0" fmla="*/ 0 w 1433359"/>
                          <a:gd name="connsiteY0" fmla="*/ 545324 h 957718"/>
                          <a:gd name="connsiteX1" fmla="*/ 171142 w 1433359"/>
                          <a:gd name="connsiteY1" fmla="*/ 147081 h 957718"/>
                          <a:gd name="connsiteX2" fmla="*/ 506437 w 1433359"/>
                          <a:gd name="connsiteY2" fmla="*/ 52955 h 957718"/>
                          <a:gd name="connsiteX3" fmla="*/ 1433359 w 1433359"/>
                          <a:gd name="connsiteY3" fmla="*/ 957718 h 957718"/>
                        </a:gdLst>
                        <a:ahLst/>
                        <a:cxnLst>
                          <a:cxn ang="0">
                            <a:pos x="connsiteX0" y="connsiteY0"/>
                          </a:cxn>
                          <a:cxn ang="0">
                            <a:pos x="connsiteX1" y="connsiteY1"/>
                          </a:cxn>
                          <a:cxn ang="0">
                            <a:pos x="connsiteX2" y="connsiteY2"/>
                          </a:cxn>
                          <a:cxn ang="0">
                            <a:pos x="connsiteX3" y="connsiteY3"/>
                          </a:cxn>
                        </a:cxnLst>
                        <a:rect l="l" t="t" r="r" b="b"/>
                        <a:pathLst>
                          <a:path w="1433359" h="957718">
                            <a:moveTo>
                              <a:pt x="0" y="545324"/>
                            </a:moveTo>
                            <a:cubicBezTo>
                              <a:pt x="32955" y="489443"/>
                              <a:pt x="86736" y="229142"/>
                              <a:pt x="171142" y="147081"/>
                            </a:cubicBezTo>
                            <a:cubicBezTo>
                              <a:pt x="255548" y="65020"/>
                              <a:pt x="304931" y="-77954"/>
                              <a:pt x="506437" y="52955"/>
                            </a:cubicBezTo>
                            <a:cubicBezTo>
                              <a:pt x="740899" y="127983"/>
                              <a:pt x="1100423" y="523964"/>
                              <a:pt x="1433359" y="957718"/>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37" name="フローチャート: 結合子 36"/>
                      <p:cNvSpPr/>
                      <p:nvPr/>
                    </p:nvSpPr>
                    <p:spPr>
                      <a:xfrm>
                        <a:off x="4173415" y="3374655"/>
                        <a:ext cx="148582" cy="145828"/>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38" name="フローチャート: 結合子 37"/>
                      <p:cNvSpPr/>
                      <p:nvPr/>
                    </p:nvSpPr>
                    <p:spPr>
                      <a:xfrm>
                        <a:off x="4876800" y="3374655"/>
                        <a:ext cx="148582" cy="145828"/>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cxnSp>
                    <p:nvCxnSpPr>
                      <p:cNvPr id="39" name="直線コネクタ 38"/>
                      <p:cNvCxnSpPr>
                        <a:stCxn id="37" idx="6"/>
                        <a:endCxn id="38" idx="2"/>
                      </p:cNvCxnSpPr>
                      <p:nvPr/>
                    </p:nvCxnSpPr>
                    <p:spPr>
                      <a:xfrm>
                        <a:off x="4321998" y="3447569"/>
                        <a:ext cx="554803" cy="0"/>
                      </a:xfrm>
                      <a:prstGeom prst="line">
                        <a:avLst/>
                      </a:prstGeom>
                      <a:ln cmpd="sng">
                        <a:solidFill>
                          <a:srgbClr val="FF0000"/>
                        </a:solidFill>
                        <a:prstDash val="lgDashDot"/>
                        <a:tailEnd type="triangle" w="lg" len="lg"/>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a:off x="5073748" y="3516924"/>
                        <a:ext cx="1702190" cy="1218827"/>
                      </a:xfrm>
                      <a:custGeom>
                        <a:avLst/>
                        <a:gdLst>
                          <a:gd name="connsiteX0" fmla="*/ 0 w 1702190"/>
                          <a:gd name="connsiteY0" fmla="*/ 0 h 1218827"/>
                          <a:gd name="connsiteX1" fmla="*/ 998806 w 1702190"/>
                          <a:gd name="connsiteY1" fmla="*/ 1041009 h 1218827"/>
                          <a:gd name="connsiteX2" fmla="*/ 1702190 w 1702190"/>
                          <a:gd name="connsiteY2" fmla="*/ 1209822 h 1218827"/>
                        </a:gdLst>
                        <a:ahLst/>
                        <a:cxnLst>
                          <a:cxn ang="0">
                            <a:pos x="connsiteX0" y="connsiteY0"/>
                          </a:cxn>
                          <a:cxn ang="0">
                            <a:pos x="connsiteX1" y="connsiteY1"/>
                          </a:cxn>
                          <a:cxn ang="0">
                            <a:pos x="connsiteX2" y="connsiteY2"/>
                          </a:cxn>
                        </a:cxnLst>
                        <a:rect l="l" t="t" r="r" b="b"/>
                        <a:pathLst>
                          <a:path w="1702190" h="1218827">
                            <a:moveTo>
                              <a:pt x="0" y="0"/>
                            </a:moveTo>
                            <a:cubicBezTo>
                              <a:pt x="357554" y="419686"/>
                              <a:pt x="715108" y="839372"/>
                              <a:pt x="998806" y="1041009"/>
                            </a:cubicBezTo>
                            <a:cubicBezTo>
                              <a:pt x="1282504" y="1242646"/>
                              <a:pt x="1492347" y="1226234"/>
                              <a:pt x="1702190" y="1209822"/>
                            </a:cubicBezTo>
                          </a:path>
                        </a:pathLst>
                      </a:custGeom>
                      <a:noFill/>
                      <a:ln w="19050">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41" name="フリーフォーム 40"/>
                      <p:cNvSpPr/>
                      <p:nvPr/>
                    </p:nvSpPr>
                    <p:spPr>
                      <a:xfrm>
                        <a:off x="4328160" y="3184795"/>
                        <a:ext cx="2723938" cy="1541951"/>
                      </a:xfrm>
                      <a:custGeom>
                        <a:avLst/>
                        <a:gdLst>
                          <a:gd name="connsiteX0" fmla="*/ 2504049 w 2723938"/>
                          <a:gd name="connsiteY0" fmla="*/ 1541951 h 1541951"/>
                          <a:gd name="connsiteX1" fmla="*/ 2686929 w 2723938"/>
                          <a:gd name="connsiteY1" fmla="*/ 1415341 h 1541951"/>
                          <a:gd name="connsiteX2" fmla="*/ 2715065 w 2723938"/>
                          <a:gd name="connsiteY2" fmla="*/ 1176191 h 1541951"/>
                          <a:gd name="connsiteX3" fmla="*/ 2574388 w 2723938"/>
                          <a:gd name="connsiteY3" fmla="*/ 866701 h 1541951"/>
                          <a:gd name="connsiteX4" fmla="*/ 2194560 w 2723938"/>
                          <a:gd name="connsiteY4" fmla="*/ 458738 h 1541951"/>
                          <a:gd name="connsiteX5" fmla="*/ 1448972 w 2723938"/>
                          <a:gd name="connsiteY5" fmla="*/ 163317 h 1541951"/>
                          <a:gd name="connsiteX6" fmla="*/ 717452 w 2723938"/>
                          <a:gd name="connsiteY6" fmla="*/ 8572 h 1541951"/>
                          <a:gd name="connsiteX7" fmla="*/ 225083 w 2723938"/>
                          <a:gd name="connsiteY7" fmla="*/ 36708 h 1541951"/>
                          <a:gd name="connsiteX8" fmla="*/ 0 w 2723938"/>
                          <a:gd name="connsiteY8" fmla="*/ 177384 h 15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3938" h="1541951">
                            <a:moveTo>
                              <a:pt x="2504049" y="1541951"/>
                            </a:moveTo>
                            <a:cubicBezTo>
                              <a:pt x="2577904" y="1509126"/>
                              <a:pt x="2651760" y="1476301"/>
                              <a:pt x="2686929" y="1415341"/>
                            </a:cubicBezTo>
                            <a:cubicBezTo>
                              <a:pt x="2722098" y="1354381"/>
                              <a:pt x="2733822" y="1267631"/>
                              <a:pt x="2715065" y="1176191"/>
                            </a:cubicBezTo>
                            <a:cubicBezTo>
                              <a:pt x="2696308" y="1084751"/>
                              <a:pt x="2661139" y="986276"/>
                              <a:pt x="2574388" y="866701"/>
                            </a:cubicBezTo>
                            <a:cubicBezTo>
                              <a:pt x="2487637" y="747125"/>
                              <a:pt x="2382129" y="575969"/>
                              <a:pt x="2194560" y="458738"/>
                            </a:cubicBezTo>
                            <a:cubicBezTo>
                              <a:pt x="2006991" y="341507"/>
                              <a:pt x="1695157" y="238345"/>
                              <a:pt x="1448972" y="163317"/>
                            </a:cubicBezTo>
                            <a:cubicBezTo>
                              <a:pt x="1202787" y="88289"/>
                              <a:pt x="921433" y="29673"/>
                              <a:pt x="717452" y="8572"/>
                            </a:cubicBezTo>
                            <a:cubicBezTo>
                              <a:pt x="513470" y="-12530"/>
                              <a:pt x="344658" y="8573"/>
                              <a:pt x="225083" y="36708"/>
                            </a:cubicBezTo>
                            <a:cubicBezTo>
                              <a:pt x="105508" y="64843"/>
                              <a:pt x="52754" y="121113"/>
                              <a:pt x="0" y="177384"/>
                            </a:cubicBezTo>
                          </a:path>
                        </a:pathLst>
                      </a:custGeom>
                      <a:noFill/>
                      <a:ln w="190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grpSp>
                <p:sp>
                  <p:nvSpPr>
                    <p:cNvPr id="35" name="テキスト ボックス 34"/>
                    <p:cNvSpPr txBox="1"/>
                    <p:nvPr/>
                  </p:nvSpPr>
                  <p:spPr>
                    <a:xfrm>
                      <a:off x="3584946" y="1924049"/>
                      <a:ext cx="1883568" cy="400110"/>
                    </a:xfrm>
                    <a:prstGeom prst="rect">
                      <a:avLst/>
                    </a:prstGeom>
                    <a:noFill/>
                  </p:spPr>
                  <p:txBody>
                    <a:bodyPr wrap="square" rtlCol="0">
                      <a:spAutoFit/>
                    </a:bodyPr>
                    <a:lstStyle/>
                    <a:p>
                      <a:r>
                        <a:rPr kumimoji="1" lang="ja-JP" altLang="en-US" sz="2000" dirty="0" smtClean="0">
                          <a:solidFill>
                            <a:srgbClr val="0070C0"/>
                          </a:solidFill>
                        </a:rPr>
                        <a:t>レーザー電場</a:t>
                      </a:r>
                      <a:endParaRPr kumimoji="1" lang="ja-JP" altLang="en-US" sz="2000" dirty="0">
                        <a:solidFill>
                          <a:srgbClr val="0070C0"/>
                        </a:solidFill>
                      </a:endParaRPr>
                    </a:p>
                  </p:txBody>
                </p:sp>
              </p:grpSp>
              <p:sp>
                <p:nvSpPr>
                  <p:cNvPr id="30" name="フリーフォーム 29"/>
                  <p:cNvSpPr/>
                  <p:nvPr/>
                </p:nvSpPr>
                <p:spPr>
                  <a:xfrm>
                    <a:off x="4389120" y="2452744"/>
                    <a:ext cx="882127" cy="1624404"/>
                  </a:xfrm>
                  <a:custGeom>
                    <a:avLst/>
                    <a:gdLst>
                      <a:gd name="connsiteX0" fmla="*/ 882127 w 882127"/>
                      <a:gd name="connsiteY0" fmla="*/ 1624404 h 1624404"/>
                      <a:gd name="connsiteX1" fmla="*/ 849854 w 882127"/>
                      <a:gd name="connsiteY1" fmla="*/ 957430 h 1624404"/>
                      <a:gd name="connsiteX2" fmla="*/ 699247 w 882127"/>
                      <a:gd name="connsiteY2" fmla="*/ 559397 h 1624404"/>
                      <a:gd name="connsiteX3" fmla="*/ 0 w 882127"/>
                      <a:gd name="connsiteY3" fmla="*/ 0 h 1624404"/>
                      <a:gd name="connsiteX4" fmla="*/ 0 w 882127"/>
                      <a:gd name="connsiteY4" fmla="*/ 0 h 1624404"/>
                      <a:gd name="connsiteX5" fmla="*/ 0 w 882127"/>
                      <a:gd name="connsiteY5" fmla="*/ 0 h 16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27" h="1624404">
                        <a:moveTo>
                          <a:pt x="882127" y="1624404"/>
                        </a:moveTo>
                        <a:cubicBezTo>
                          <a:pt x="881230" y="1379667"/>
                          <a:pt x="880334" y="1134931"/>
                          <a:pt x="849854" y="957430"/>
                        </a:cubicBezTo>
                        <a:cubicBezTo>
                          <a:pt x="819374" y="779929"/>
                          <a:pt x="840889" y="718969"/>
                          <a:pt x="699247" y="559397"/>
                        </a:cubicBezTo>
                        <a:cubicBezTo>
                          <a:pt x="557605" y="399825"/>
                          <a:pt x="0" y="0"/>
                          <a:pt x="0" y="0"/>
                        </a:cubicBezTo>
                        <a:lnTo>
                          <a:pt x="0"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8" name="テキスト ボックス 27"/>
                <p:cNvSpPr txBox="1"/>
                <p:nvPr/>
              </p:nvSpPr>
              <p:spPr>
                <a:xfrm>
                  <a:off x="6080589" y="2038599"/>
                  <a:ext cx="1788259" cy="400110"/>
                </a:xfrm>
                <a:prstGeom prst="rect">
                  <a:avLst/>
                </a:prstGeom>
                <a:noFill/>
              </p:spPr>
              <p:txBody>
                <a:bodyPr wrap="square" rtlCol="0">
                  <a:spAutoFit/>
                </a:bodyPr>
                <a:lstStyle/>
                <a:p>
                  <a:r>
                    <a:rPr kumimoji="1" lang="ja-JP" altLang="en-US" sz="2000" dirty="0" smtClean="0">
                      <a:solidFill>
                        <a:srgbClr val="FFC000"/>
                      </a:solidFill>
                    </a:rPr>
                    <a:t>再結合→発光</a:t>
                  </a:r>
                  <a:endParaRPr kumimoji="1" lang="ja-JP" altLang="en-US" sz="2000" dirty="0">
                    <a:solidFill>
                      <a:srgbClr val="FFC000"/>
                    </a:solidFill>
                  </a:endParaRPr>
                </a:p>
              </p:txBody>
            </p:sp>
          </p:grpSp>
        </p:grpSp>
        <p:grpSp>
          <p:nvGrpSpPr>
            <p:cNvPr id="76" name="グループ化 75"/>
            <p:cNvGrpSpPr/>
            <p:nvPr/>
          </p:nvGrpSpPr>
          <p:grpSpPr>
            <a:xfrm>
              <a:off x="6446320" y="4643493"/>
              <a:ext cx="903684" cy="1378742"/>
              <a:chOff x="6673661" y="2995723"/>
              <a:chExt cx="903684" cy="1378742"/>
            </a:xfrm>
          </p:grpSpPr>
          <p:cxnSp>
            <p:nvCxnSpPr>
              <p:cNvPr id="74" name="直線コネクタ 73"/>
              <p:cNvCxnSpPr/>
              <p:nvPr/>
            </p:nvCxnSpPr>
            <p:spPr>
              <a:xfrm flipH="1" flipV="1">
                <a:off x="7087271" y="2995723"/>
                <a:ext cx="12502" cy="1378742"/>
              </a:xfrm>
              <a:prstGeom prst="line">
                <a:avLst/>
              </a:prstGeom>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a:xfrm>
                <a:off x="6673661" y="4010395"/>
                <a:ext cx="903684" cy="6413"/>
              </a:xfrm>
              <a:prstGeom prst="line">
                <a:avLst/>
              </a:prstGeom>
            </p:spPr>
            <p:style>
              <a:lnRef idx="1">
                <a:schemeClr val="dk1"/>
              </a:lnRef>
              <a:fillRef idx="0">
                <a:schemeClr val="dk1"/>
              </a:fillRef>
              <a:effectRef idx="0">
                <a:schemeClr val="dk1"/>
              </a:effectRef>
              <a:fontRef idx="minor">
                <a:schemeClr val="tx1"/>
              </a:fontRef>
            </p:style>
          </p:cxnSp>
        </p:grpSp>
      </p:grpSp>
      <p:grpSp>
        <p:nvGrpSpPr>
          <p:cNvPr id="66" name="グループ化 65"/>
          <p:cNvGrpSpPr/>
          <p:nvPr/>
        </p:nvGrpSpPr>
        <p:grpSpPr>
          <a:xfrm>
            <a:off x="243382" y="2952510"/>
            <a:ext cx="6887650" cy="1148774"/>
            <a:chOff x="560623" y="3087506"/>
            <a:chExt cx="6887650" cy="1148774"/>
          </a:xfrm>
        </p:grpSpPr>
        <p:sp>
          <p:nvSpPr>
            <p:cNvPr id="67" name="正方形/長方形 66"/>
            <p:cNvSpPr/>
            <p:nvPr/>
          </p:nvSpPr>
          <p:spPr>
            <a:xfrm>
              <a:off x="560623" y="3087506"/>
              <a:ext cx="5376728" cy="400110"/>
            </a:xfrm>
            <a:prstGeom prst="rect">
              <a:avLst/>
            </a:prstGeom>
          </p:spPr>
          <p:txBody>
            <a:bodyPr wrap="none">
              <a:spAutoFit/>
            </a:bodyPr>
            <a:lstStyle/>
            <a:p>
              <a:r>
                <a:rPr lang="en-US" altLang="ja-JP" sz="2000" dirty="0" smtClean="0"/>
                <a:t>(1) laser electric field &lt;&lt; coulomb force of nucleus</a:t>
              </a:r>
              <a:endParaRPr lang="en-US" altLang="ja-JP" sz="2000" dirty="0"/>
            </a:p>
          </p:txBody>
        </p:sp>
        <p:sp>
          <p:nvSpPr>
            <p:cNvPr id="69" name="テキスト ボックス 68"/>
            <p:cNvSpPr txBox="1"/>
            <p:nvPr/>
          </p:nvSpPr>
          <p:spPr>
            <a:xfrm>
              <a:off x="824189" y="3466839"/>
              <a:ext cx="6624084" cy="769441"/>
            </a:xfrm>
            <a:prstGeom prst="rect">
              <a:avLst/>
            </a:prstGeom>
            <a:noFill/>
          </p:spPr>
          <p:txBody>
            <a:bodyPr wrap="square" rtlCol="0">
              <a:spAutoFit/>
            </a:bodyPr>
            <a:lstStyle/>
            <a:p>
              <a:r>
                <a:rPr lang="en-US" altLang="ja-JP" sz="2000" dirty="0" smtClean="0"/>
                <a:t>Light is treated as a photon.</a:t>
              </a:r>
              <a:endParaRPr lang="en-US" altLang="ja-JP" sz="2400" dirty="0" smtClean="0">
                <a:solidFill>
                  <a:srgbClr val="0070C0"/>
                </a:solidFill>
              </a:endParaRPr>
            </a:p>
            <a:p>
              <a:r>
                <a:rPr kumimoji="1" lang="en-US" altLang="ja-JP" sz="2400" dirty="0" smtClean="0">
                  <a:solidFill>
                    <a:srgbClr val="0070C0"/>
                  </a:solidFill>
                </a:rPr>
                <a:t>High order harmonic in perturbation theory</a:t>
              </a:r>
              <a:endParaRPr kumimoji="1" lang="ja-JP" altLang="en-US" sz="2000" dirty="0">
                <a:solidFill>
                  <a:srgbClr val="0070C0"/>
                </a:solidFill>
              </a:endParaRPr>
            </a:p>
          </p:txBody>
        </p:sp>
      </p:grpSp>
      <p:sp>
        <p:nvSpPr>
          <p:cNvPr id="4" name="正方形/長方形 3"/>
          <p:cNvSpPr/>
          <p:nvPr/>
        </p:nvSpPr>
        <p:spPr>
          <a:xfrm>
            <a:off x="822960" y="1646929"/>
            <a:ext cx="7876704" cy="11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840715" y="104860"/>
            <a:ext cx="7543800" cy="934016"/>
          </a:xfrm>
        </p:spPr>
        <p:txBody>
          <a:bodyPr/>
          <a:lstStyle/>
          <a:p>
            <a:r>
              <a:rPr lang="en-US" altLang="ja-JP" dirty="0"/>
              <a:t>Nonlinear </a:t>
            </a:r>
            <a:r>
              <a:rPr lang="en-US" altLang="ja-JP" dirty="0" smtClean="0"/>
              <a:t>optics</a:t>
            </a:r>
            <a:endParaRPr kumimoji="1" lang="ja-JP" altLang="en-US" dirty="0"/>
          </a:p>
        </p:txBody>
      </p:sp>
      <p:sp>
        <p:nvSpPr>
          <p:cNvPr id="3" name="テキスト ボックス 2"/>
          <p:cNvSpPr txBox="1"/>
          <p:nvPr/>
        </p:nvSpPr>
        <p:spPr>
          <a:xfrm>
            <a:off x="627190" y="1009129"/>
            <a:ext cx="7906658" cy="830997"/>
          </a:xfrm>
          <a:prstGeom prst="rect">
            <a:avLst/>
          </a:prstGeom>
          <a:noFill/>
        </p:spPr>
        <p:txBody>
          <a:bodyPr wrap="square" rtlCol="0">
            <a:spAutoFit/>
          </a:bodyPr>
          <a:lstStyle/>
          <a:p>
            <a:r>
              <a:rPr lang="en-US" altLang="ja-JP" sz="2400" dirty="0" smtClean="0"/>
              <a:t>The </a:t>
            </a:r>
            <a:r>
              <a:rPr lang="en-US" altLang="ja-JP" sz="2400" dirty="0"/>
              <a:t>nonlinear optical response </a:t>
            </a:r>
            <a:r>
              <a:rPr lang="en-US" altLang="ja-JP" sz="2400" dirty="0" smtClean="0"/>
              <a:t>depends on </a:t>
            </a:r>
            <a:r>
              <a:rPr lang="en-US" altLang="ja-JP" sz="2400" dirty="0"/>
              <a:t>the </a:t>
            </a:r>
            <a:r>
              <a:rPr lang="en-US" altLang="ja-JP" sz="2400" dirty="0" smtClean="0"/>
              <a:t>intensity </a:t>
            </a:r>
            <a:r>
              <a:rPr lang="en-US" altLang="ja-JP" sz="2400" dirty="0"/>
              <a:t>of the laser electric field to give. </a:t>
            </a:r>
          </a:p>
        </p:txBody>
      </p:sp>
      <mc:AlternateContent xmlns:mc="http://schemas.openxmlformats.org/markup-compatibility/2006" xmlns:a14="http://schemas.microsoft.com/office/drawing/2010/main">
        <mc:Choice Requires="a14">
          <p:sp>
            <p:nvSpPr>
              <p:cNvPr id="56" name="テキスト ボックス 2"/>
              <p:cNvSpPr txBox="1"/>
              <p:nvPr/>
            </p:nvSpPr>
            <p:spPr>
              <a:xfrm>
                <a:off x="993440" y="1904613"/>
                <a:ext cx="6478122" cy="108356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smtClean="0"/>
                  <a:t>internal field </a:t>
                </a:r>
                <a:r>
                  <a:rPr lang="en-US" altLang="ja-JP" sz="2400" dirty="0"/>
                  <a:t>in </a:t>
                </a:r>
                <a:r>
                  <a:rPr lang="en-US" altLang="ja-JP" sz="2400" dirty="0" smtClean="0"/>
                  <a:t>H atom</a:t>
                </a:r>
                <a:r>
                  <a:rPr lang="ja-JP" altLang="en-US" sz="2400" i="1" dirty="0">
                    <a:latin typeface="Cambria Math" panose="02040503050406030204" pitchFamily="18" charset="0"/>
                  </a:rPr>
                  <a:t>　</a:t>
                </a:r>
                <a14:m>
                  <m:oMath xmlns:m="http://schemas.openxmlformats.org/officeDocument/2006/math">
                    <m:r>
                      <a:rPr lang="en-US" altLang="ja-JP" sz="2400" i="1">
                        <a:latin typeface="Cambria Math" panose="02040503050406030204" pitchFamily="18" charset="0"/>
                      </a:rPr>
                      <m:t>𝐹</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𝑞</m:t>
                            </m:r>
                          </m:e>
                          <m:sup>
                            <m:r>
                              <a:rPr lang="en-US" altLang="ja-JP" sz="2400" i="1">
                                <a:latin typeface="Cambria Math" panose="02040503050406030204" pitchFamily="18" charset="0"/>
                              </a:rPr>
                              <m:t>2</m:t>
                            </m:r>
                          </m:sup>
                        </m:sSup>
                      </m:num>
                      <m:den>
                        <m:r>
                          <a:rPr lang="en-US" altLang="ja-JP" sz="2400" i="1">
                            <a:latin typeface="Cambria Math" panose="02040503050406030204" pitchFamily="18" charset="0"/>
                          </a:rPr>
                          <m:t>4</m:t>
                        </m:r>
                        <m:r>
                          <a:rPr lang="ja-JP" altLang="en-US" sz="2400" i="1">
                            <a:latin typeface="Cambria Math" panose="02040503050406030204" pitchFamily="18" charset="0"/>
                          </a:rPr>
                          <m:t>𝜋</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𝜀</m:t>
                            </m:r>
                          </m:e>
                          <m:sub>
                            <m:r>
                              <a:rPr lang="en-US" altLang="ja-JP" sz="2400" i="1">
                                <a:latin typeface="Cambria Math" panose="02040503050406030204" pitchFamily="18" charset="0"/>
                              </a:rPr>
                              <m:t>0</m:t>
                            </m:r>
                          </m:sub>
                        </m:sSub>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𝑟</m:t>
                            </m:r>
                          </m:e>
                          <m:sup>
                            <m:r>
                              <a:rPr lang="en-US" altLang="ja-JP" sz="2400" i="1">
                                <a:latin typeface="Cambria Math" panose="02040503050406030204" pitchFamily="18" charset="0"/>
                              </a:rPr>
                              <m:t>2</m:t>
                            </m:r>
                          </m:sup>
                        </m:sSup>
                      </m:den>
                    </m:f>
                    <m:r>
                      <a:rPr lang="en-US" altLang="ja-JP" sz="2400" i="1">
                        <a:latin typeface="Cambria Math" panose="02040503050406030204" pitchFamily="18" charset="0"/>
                      </a:rPr>
                      <m:t>=</m:t>
                    </m:r>
                    <m:r>
                      <a:rPr lang="en-US" altLang="ja-JP" sz="2400" i="1">
                        <a:latin typeface="Cambria Math" panose="02040503050406030204" pitchFamily="18" charset="0"/>
                      </a:rPr>
                      <m:t>𝑞𝐸</m:t>
                    </m:r>
                  </m:oMath>
                </a14:m>
                <a:endParaRPr lang="en-US" altLang="ja-JP" sz="2400" dirty="0" smtClean="0"/>
              </a:p>
              <a:p>
                <a:r>
                  <a:rPr lang="en-US" altLang="ja-JP" sz="2400" dirty="0" smtClean="0">
                    <a:solidFill>
                      <a:srgbClr val="00B050"/>
                    </a:solidFill>
                  </a:rPr>
                  <a:t>    </a:t>
                </a:r>
                <a14:m>
                  <m:oMath xmlns:m="http://schemas.openxmlformats.org/officeDocument/2006/math">
                    <m:sSub>
                      <m:sSubPr>
                        <m:ctrlPr>
                          <a:rPr lang="en-US" altLang="ja-JP" sz="2400" i="1" smtClean="0">
                            <a:solidFill>
                              <a:srgbClr val="00B050"/>
                            </a:solidFill>
                            <a:latin typeface="Cambria Math" panose="02040503050406030204" pitchFamily="18" charset="0"/>
                          </a:rPr>
                        </m:ctrlPr>
                      </m:sSubPr>
                      <m:e>
                        <m:r>
                          <a:rPr lang="en-US" altLang="ja-JP" sz="2400" b="0" i="1" smtClean="0">
                            <a:solidFill>
                              <a:srgbClr val="00B050"/>
                            </a:solidFill>
                            <a:latin typeface="Cambria Math" panose="02040503050406030204" pitchFamily="18" charset="0"/>
                          </a:rPr>
                          <m:t>𝐸</m:t>
                        </m:r>
                      </m:e>
                      <m:sub>
                        <m:r>
                          <a:rPr lang="en-US" altLang="ja-JP" sz="2400" b="0" i="1" smtClean="0">
                            <a:solidFill>
                              <a:srgbClr val="00B050"/>
                            </a:solidFill>
                            <a:latin typeface="Cambria Math" panose="02040503050406030204" pitchFamily="18" charset="0"/>
                          </a:rPr>
                          <m:t>1</m:t>
                        </m:r>
                        <m:r>
                          <a:rPr lang="en-US" altLang="ja-JP" sz="2400" b="0" i="1" smtClean="0">
                            <a:solidFill>
                              <a:srgbClr val="00B050"/>
                            </a:solidFill>
                            <a:latin typeface="Cambria Math" panose="02040503050406030204" pitchFamily="18" charset="0"/>
                          </a:rPr>
                          <m:t>𝑠</m:t>
                        </m:r>
                      </m:sub>
                    </m:sSub>
                    <m:r>
                      <a:rPr lang="en-US" altLang="ja-JP" sz="2400" i="1">
                        <a:solidFill>
                          <a:srgbClr val="00B050"/>
                        </a:solidFill>
                        <a:latin typeface="Cambria Math" panose="02040503050406030204" pitchFamily="18" charset="0"/>
                      </a:rPr>
                      <m:t>=5.13</m:t>
                    </m:r>
                  </m:oMath>
                </a14:m>
                <a:r>
                  <a:rPr lang="ja-JP" altLang="en-US" sz="2400" dirty="0">
                    <a:solidFill>
                      <a:srgbClr val="00B050"/>
                    </a:solidFill>
                  </a:rPr>
                  <a:t> </a:t>
                </a:r>
                <a:r>
                  <a:rPr lang="en-US" altLang="ja-JP" sz="2400" dirty="0" smtClean="0">
                    <a:solidFill>
                      <a:srgbClr val="00B050"/>
                    </a:solidFill>
                  </a:rPr>
                  <a:t>MV/cm</a:t>
                </a:r>
                <a:endParaRPr lang="ja-JP" altLang="en-US" sz="2400" dirty="0">
                  <a:solidFill>
                    <a:srgbClr val="00B050"/>
                  </a:solidFill>
                </a:endParaRPr>
              </a:p>
            </p:txBody>
          </p:sp>
        </mc:Choice>
        <mc:Fallback xmlns="">
          <p:sp>
            <p:nvSpPr>
              <p:cNvPr id="56" name="テキスト ボックス 2"/>
              <p:cNvSpPr txBox="1">
                <a:spLocks noRot="1" noChangeAspect="1" noMove="1" noResize="1" noEditPoints="1" noAdjustHandles="1" noChangeArrowheads="1" noChangeShapeType="1" noTextEdit="1"/>
              </p:cNvSpPr>
              <p:nvPr/>
            </p:nvSpPr>
            <p:spPr>
              <a:xfrm>
                <a:off x="993440" y="1904613"/>
                <a:ext cx="6478122" cy="1083566"/>
              </a:xfrm>
              <a:prstGeom prst="rect">
                <a:avLst/>
              </a:prstGeom>
              <a:blipFill rotWithShape="0">
                <a:blip r:embed="rId3"/>
                <a:stretch>
                  <a:fillRect l="-1505" b="-11798"/>
                </a:stretch>
              </a:blipFill>
            </p:spPr>
            <p:txBody>
              <a:bodyPr/>
              <a:lstStyle/>
              <a:p>
                <a:r>
                  <a:rPr lang="ja-JP" altLang="en-US">
                    <a:noFill/>
                  </a:rPr>
                  <a:t> </a:t>
                </a:r>
              </a:p>
            </p:txBody>
          </p:sp>
        </mc:Fallback>
      </mc:AlternateContent>
      <p:grpSp>
        <p:nvGrpSpPr>
          <p:cNvPr id="65" name="グループ化 64"/>
          <p:cNvGrpSpPr/>
          <p:nvPr/>
        </p:nvGrpSpPr>
        <p:grpSpPr>
          <a:xfrm>
            <a:off x="4574515" y="2705244"/>
            <a:ext cx="3810000" cy="2357436"/>
            <a:chOff x="3615664" y="2357640"/>
            <a:chExt cx="3810000" cy="2357436"/>
          </a:xfrm>
        </p:grpSpPr>
        <p:grpSp>
          <p:nvGrpSpPr>
            <p:cNvPr id="55" name="グループ化 54"/>
            <p:cNvGrpSpPr/>
            <p:nvPr/>
          </p:nvGrpSpPr>
          <p:grpSpPr>
            <a:xfrm>
              <a:off x="3615664" y="2357640"/>
              <a:ext cx="3810000" cy="2357436"/>
              <a:chOff x="2667000" y="2250282"/>
              <a:chExt cx="3810000" cy="2357436"/>
            </a:xfrm>
          </p:grpSpPr>
          <p:grpSp>
            <p:nvGrpSpPr>
              <p:cNvPr id="48" name="グループ化 47"/>
              <p:cNvGrpSpPr/>
              <p:nvPr/>
            </p:nvGrpSpPr>
            <p:grpSpPr>
              <a:xfrm>
                <a:off x="2667000" y="2250282"/>
                <a:ext cx="3810000" cy="2357436"/>
                <a:chOff x="1343025" y="2657477"/>
                <a:chExt cx="3810000" cy="2357436"/>
              </a:xfrm>
            </p:grpSpPr>
            <p:sp>
              <p:nvSpPr>
                <p:cNvPr id="50" name="円弧 49"/>
                <p:cNvSpPr/>
                <p:nvPr/>
              </p:nvSpPr>
              <p:spPr>
                <a:xfrm>
                  <a:off x="1343025" y="3057525"/>
                  <a:ext cx="1800225" cy="1957388"/>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1" name="円弧 50"/>
                <p:cNvSpPr/>
                <p:nvPr/>
              </p:nvSpPr>
              <p:spPr>
                <a:xfrm flipH="1">
                  <a:off x="3352800" y="3057525"/>
                  <a:ext cx="1800225" cy="1957388"/>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nvGrpSpPr>
                <p:cNvPr id="52" name="グループ化 51"/>
                <p:cNvGrpSpPr/>
                <p:nvPr/>
              </p:nvGrpSpPr>
              <p:grpSpPr>
                <a:xfrm>
                  <a:off x="2777439" y="2657477"/>
                  <a:ext cx="903684" cy="1378742"/>
                  <a:chOff x="2777439" y="2657477"/>
                  <a:chExt cx="903684" cy="1378742"/>
                </a:xfrm>
              </p:grpSpPr>
              <p:cxnSp>
                <p:nvCxnSpPr>
                  <p:cNvPr id="53" name="直線コネクタ 52"/>
                  <p:cNvCxnSpPr/>
                  <p:nvPr/>
                </p:nvCxnSpPr>
                <p:spPr>
                  <a:xfrm>
                    <a:off x="2777439" y="3629022"/>
                    <a:ext cx="903684" cy="6413"/>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flipH="1" flipV="1">
                    <a:off x="3233737" y="2657477"/>
                    <a:ext cx="12502" cy="1378742"/>
                  </a:xfrm>
                  <a:prstGeom prst="line">
                    <a:avLst/>
                  </a:prstGeom>
                </p:spPr>
                <p:style>
                  <a:lnRef idx="1">
                    <a:schemeClr val="dk1"/>
                  </a:lnRef>
                  <a:fillRef idx="0">
                    <a:schemeClr val="dk1"/>
                  </a:fillRef>
                  <a:effectRef idx="0">
                    <a:schemeClr val="dk1"/>
                  </a:effectRef>
                  <a:fontRef idx="minor">
                    <a:schemeClr val="tx1"/>
                  </a:fontRef>
                </p:style>
              </p:cxnSp>
            </p:grpSp>
          </p:grpSp>
          <p:sp>
            <p:nvSpPr>
              <p:cNvPr id="49" name="フリーフォーム 48"/>
              <p:cNvSpPr/>
              <p:nvPr/>
            </p:nvSpPr>
            <p:spPr>
              <a:xfrm>
                <a:off x="4182154" y="2860150"/>
                <a:ext cx="806057" cy="318591"/>
              </a:xfrm>
              <a:custGeom>
                <a:avLst/>
                <a:gdLst>
                  <a:gd name="connsiteX0" fmla="*/ 0 w 1021977"/>
                  <a:gd name="connsiteY0" fmla="*/ 269018 h 269018"/>
                  <a:gd name="connsiteX1" fmla="*/ 448235 w 1021977"/>
                  <a:gd name="connsiteY1" fmla="*/ 125583 h 269018"/>
                  <a:gd name="connsiteX2" fmla="*/ 555812 w 1021977"/>
                  <a:gd name="connsiteY2" fmla="*/ 77 h 269018"/>
                  <a:gd name="connsiteX3" fmla="*/ 753035 w 1021977"/>
                  <a:gd name="connsiteY3" fmla="*/ 143513 h 269018"/>
                  <a:gd name="connsiteX4" fmla="*/ 1021977 w 1021977"/>
                  <a:gd name="connsiteY4" fmla="*/ 215230 h 269018"/>
                  <a:gd name="connsiteX0" fmla="*/ 0 w 1021977"/>
                  <a:gd name="connsiteY0" fmla="*/ 268997 h 268997"/>
                  <a:gd name="connsiteX1" fmla="*/ 251012 w 1021977"/>
                  <a:gd name="connsiteY1" fmla="*/ 128176 h 268997"/>
                  <a:gd name="connsiteX2" fmla="*/ 555812 w 1021977"/>
                  <a:gd name="connsiteY2" fmla="*/ 56 h 268997"/>
                  <a:gd name="connsiteX3" fmla="*/ 753035 w 1021977"/>
                  <a:gd name="connsiteY3" fmla="*/ 143492 h 268997"/>
                  <a:gd name="connsiteX4" fmla="*/ 1021977 w 1021977"/>
                  <a:gd name="connsiteY4" fmla="*/ 215209 h 268997"/>
                  <a:gd name="connsiteX0" fmla="*/ 0 w 1021977"/>
                  <a:gd name="connsiteY0" fmla="*/ 268997 h 268997"/>
                  <a:gd name="connsiteX1" fmla="*/ 251012 w 1021977"/>
                  <a:gd name="connsiteY1" fmla="*/ 128176 h 268997"/>
                  <a:gd name="connsiteX2" fmla="*/ 519953 w 1021977"/>
                  <a:gd name="connsiteY2" fmla="*/ 56 h 268997"/>
                  <a:gd name="connsiteX3" fmla="*/ 753035 w 1021977"/>
                  <a:gd name="connsiteY3" fmla="*/ 143492 h 268997"/>
                  <a:gd name="connsiteX4" fmla="*/ 1021977 w 1021977"/>
                  <a:gd name="connsiteY4" fmla="*/ 215209 h 268997"/>
                  <a:gd name="connsiteX0" fmla="*/ 0 w 1021977"/>
                  <a:gd name="connsiteY0" fmla="*/ 268942 h 268942"/>
                  <a:gd name="connsiteX1" fmla="*/ 251012 w 1021977"/>
                  <a:gd name="connsiteY1" fmla="*/ 128121 h 268942"/>
                  <a:gd name="connsiteX2" fmla="*/ 519953 w 1021977"/>
                  <a:gd name="connsiteY2" fmla="*/ 1 h 268942"/>
                  <a:gd name="connsiteX3" fmla="*/ 753035 w 1021977"/>
                  <a:gd name="connsiteY3" fmla="*/ 143437 h 268942"/>
                  <a:gd name="connsiteX4" fmla="*/ 1021977 w 1021977"/>
                  <a:gd name="connsiteY4" fmla="*/ 215154 h 268942"/>
                  <a:gd name="connsiteX0" fmla="*/ 0 w 1021977"/>
                  <a:gd name="connsiteY0" fmla="*/ 268996 h 268996"/>
                  <a:gd name="connsiteX1" fmla="*/ 251012 w 1021977"/>
                  <a:gd name="connsiteY1" fmla="*/ 128175 h 268996"/>
                  <a:gd name="connsiteX2" fmla="*/ 519953 w 1021977"/>
                  <a:gd name="connsiteY2" fmla="*/ 55 h 268996"/>
                  <a:gd name="connsiteX3" fmla="*/ 806824 w 1021977"/>
                  <a:gd name="connsiteY3" fmla="*/ 143491 h 268996"/>
                  <a:gd name="connsiteX4" fmla="*/ 1021977 w 1021977"/>
                  <a:gd name="connsiteY4" fmla="*/ 215208 h 268996"/>
                  <a:gd name="connsiteX0" fmla="*/ 0 w 1255059"/>
                  <a:gd name="connsiteY0" fmla="*/ 268996 h 268996"/>
                  <a:gd name="connsiteX1" fmla="*/ 251012 w 1255059"/>
                  <a:gd name="connsiteY1" fmla="*/ 128175 h 268996"/>
                  <a:gd name="connsiteX2" fmla="*/ 519953 w 1255059"/>
                  <a:gd name="connsiteY2" fmla="*/ 55 h 268996"/>
                  <a:gd name="connsiteX3" fmla="*/ 806824 w 1255059"/>
                  <a:gd name="connsiteY3" fmla="*/ 143491 h 268996"/>
                  <a:gd name="connsiteX4" fmla="*/ 1255059 w 1255059"/>
                  <a:gd name="connsiteY4" fmla="*/ 262259 h 268996"/>
                  <a:gd name="connsiteX0" fmla="*/ 0 w 1255059"/>
                  <a:gd name="connsiteY0" fmla="*/ 268996 h 268996"/>
                  <a:gd name="connsiteX1" fmla="*/ 251012 w 1255059"/>
                  <a:gd name="connsiteY1" fmla="*/ 128175 h 268996"/>
                  <a:gd name="connsiteX2" fmla="*/ 519953 w 1255059"/>
                  <a:gd name="connsiteY2" fmla="*/ 55 h 268996"/>
                  <a:gd name="connsiteX3" fmla="*/ 806824 w 1255059"/>
                  <a:gd name="connsiteY3" fmla="*/ 143491 h 268996"/>
                  <a:gd name="connsiteX4" fmla="*/ 1255059 w 1255059"/>
                  <a:gd name="connsiteY4" fmla="*/ 262259 h 268996"/>
                  <a:gd name="connsiteX0" fmla="*/ 0 w 1255059"/>
                  <a:gd name="connsiteY0" fmla="*/ 268996 h 268997"/>
                  <a:gd name="connsiteX1" fmla="*/ 251012 w 1255059"/>
                  <a:gd name="connsiteY1" fmla="*/ 128175 h 268997"/>
                  <a:gd name="connsiteX2" fmla="*/ 519953 w 1255059"/>
                  <a:gd name="connsiteY2" fmla="*/ 55 h 268997"/>
                  <a:gd name="connsiteX3" fmla="*/ 806824 w 1255059"/>
                  <a:gd name="connsiteY3" fmla="*/ 143491 h 268997"/>
                  <a:gd name="connsiteX4" fmla="*/ 1255059 w 1255059"/>
                  <a:gd name="connsiteY4" fmla="*/ 262259 h 268997"/>
                  <a:gd name="connsiteX0" fmla="*/ 0 w 1255059"/>
                  <a:gd name="connsiteY0" fmla="*/ 268941 h 268941"/>
                  <a:gd name="connsiteX1" fmla="*/ 519953 w 1255059"/>
                  <a:gd name="connsiteY1" fmla="*/ 0 h 268941"/>
                  <a:gd name="connsiteX2" fmla="*/ 806824 w 1255059"/>
                  <a:gd name="connsiteY2" fmla="*/ 143436 h 268941"/>
                  <a:gd name="connsiteX3" fmla="*/ 1255059 w 1255059"/>
                  <a:gd name="connsiteY3" fmla="*/ 262204 h 268941"/>
                  <a:gd name="connsiteX0" fmla="*/ 0 w 1255059"/>
                  <a:gd name="connsiteY0" fmla="*/ 268945 h 268945"/>
                  <a:gd name="connsiteX1" fmla="*/ 519953 w 1255059"/>
                  <a:gd name="connsiteY1" fmla="*/ 4 h 268945"/>
                  <a:gd name="connsiteX2" fmla="*/ 1255059 w 1255059"/>
                  <a:gd name="connsiteY2" fmla="*/ 262208 h 268945"/>
                  <a:gd name="connsiteX0" fmla="*/ 0 w 1255059"/>
                  <a:gd name="connsiteY0" fmla="*/ 268945 h 268945"/>
                  <a:gd name="connsiteX1" fmla="*/ 519953 w 1255059"/>
                  <a:gd name="connsiteY1" fmla="*/ 4 h 268945"/>
                  <a:gd name="connsiteX2" fmla="*/ 1255059 w 1255059"/>
                  <a:gd name="connsiteY2" fmla="*/ 262208 h 268945"/>
                  <a:gd name="connsiteX0" fmla="*/ 0 w 1255059"/>
                  <a:gd name="connsiteY0" fmla="*/ 268945 h 268951"/>
                  <a:gd name="connsiteX1" fmla="*/ 519953 w 1255059"/>
                  <a:gd name="connsiteY1" fmla="*/ 4 h 268951"/>
                  <a:gd name="connsiteX2" fmla="*/ 1255059 w 1255059"/>
                  <a:gd name="connsiteY2" fmla="*/ 262208 h 268951"/>
                  <a:gd name="connsiteX0" fmla="*/ 0 w 1255059"/>
                  <a:gd name="connsiteY0" fmla="*/ 271558 h 271564"/>
                  <a:gd name="connsiteX1" fmla="*/ 591670 w 1255059"/>
                  <a:gd name="connsiteY1" fmla="*/ 3 h 271564"/>
                  <a:gd name="connsiteX2" fmla="*/ 1255059 w 1255059"/>
                  <a:gd name="connsiteY2" fmla="*/ 264821 h 271564"/>
                  <a:gd name="connsiteX0" fmla="*/ 0 w 1255059"/>
                  <a:gd name="connsiteY0" fmla="*/ 271558 h 271564"/>
                  <a:gd name="connsiteX1" fmla="*/ 591670 w 1255059"/>
                  <a:gd name="connsiteY1" fmla="*/ 3 h 271564"/>
                  <a:gd name="connsiteX2" fmla="*/ 1255059 w 1255059"/>
                  <a:gd name="connsiteY2" fmla="*/ 264821 h 271564"/>
                </a:gdLst>
                <a:ahLst/>
                <a:cxnLst>
                  <a:cxn ang="0">
                    <a:pos x="connsiteX0" y="connsiteY0"/>
                  </a:cxn>
                  <a:cxn ang="0">
                    <a:pos x="connsiteX1" y="connsiteY1"/>
                  </a:cxn>
                  <a:cxn ang="0">
                    <a:pos x="connsiteX2" y="connsiteY2"/>
                  </a:cxn>
                </a:cxnLst>
                <a:rect l="l" t="t" r="r" b="b"/>
                <a:pathLst>
                  <a:path w="1255059" h="271564">
                    <a:moveTo>
                      <a:pt x="0" y="271558"/>
                    </a:moveTo>
                    <a:cubicBezTo>
                      <a:pt x="323477" y="273036"/>
                      <a:pt x="418353" y="1126"/>
                      <a:pt x="591670" y="3"/>
                    </a:cubicBezTo>
                    <a:cubicBezTo>
                      <a:pt x="764987" y="-1120"/>
                      <a:pt x="940548" y="265088"/>
                      <a:pt x="1255059" y="26482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sp>
          <p:nvSpPr>
            <p:cNvPr id="57" name="フローチャート: 結合子 56"/>
            <p:cNvSpPr/>
            <p:nvPr/>
          </p:nvSpPr>
          <p:spPr>
            <a:xfrm>
              <a:off x="5576846" y="3240698"/>
              <a:ext cx="101659" cy="9967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cxnSp>
          <p:nvCxnSpPr>
            <p:cNvPr id="59" name="直線矢印コネクタ 58"/>
            <p:cNvCxnSpPr/>
            <p:nvPr/>
          </p:nvCxnSpPr>
          <p:spPr>
            <a:xfrm>
              <a:off x="5667812" y="3282405"/>
              <a:ext cx="738859" cy="59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乗算記号 63"/>
            <p:cNvSpPr/>
            <p:nvPr/>
          </p:nvSpPr>
          <p:spPr>
            <a:xfrm>
              <a:off x="5710227" y="2904073"/>
              <a:ext cx="765425" cy="812733"/>
            </a:xfrm>
            <a:prstGeom prst="mathMultiply">
              <a:avLst>
                <a:gd name="adj1" fmla="val 136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0" name="グループ化 69"/>
          <p:cNvGrpSpPr/>
          <p:nvPr/>
        </p:nvGrpSpPr>
        <p:grpSpPr>
          <a:xfrm>
            <a:off x="259779" y="4472103"/>
            <a:ext cx="7726367" cy="1512792"/>
            <a:chOff x="560622" y="4364735"/>
            <a:chExt cx="7726367" cy="1512792"/>
          </a:xfrm>
        </p:grpSpPr>
        <p:sp>
          <p:nvSpPr>
            <p:cNvPr id="71" name="正方形/長方形 70"/>
            <p:cNvSpPr/>
            <p:nvPr/>
          </p:nvSpPr>
          <p:spPr>
            <a:xfrm>
              <a:off x="560622" y="4364735"/>
              <a:ext cx="5434436" cy="400110"/>
            </a:xfrm>
            <a:prstGeom prst="rect">
              <a:avLst/>
            </a:prstGeom>
          </p:spPr>
          <p:txBody>
            <a:bodyPr wrap="none">
              <a:spAutoFit/>
            </a:bodyPr>
            <a:lstStyle/>
            <a:p>
              <a:r>
                <a:rPr lang="en-US" altLang="ja-JP" sz="2000" dirty="0" smtClean="0"/>
                <a:t>(2) laser electric field </a:t>
              </a:r>
              <a:r>
                <a:rPr lang="ja-JP" altLang="en-US" sz="2000" dirty="0" smtClean="0"/>
                <a:t>～</a:t>
              </a:r>
              <a:r>
                <a:rPr lang="en-US" altLang="ja-JP" sz="2000" dirty="0" smtClean="0"/>
                <a:t> coulomb force of nucleus</a:t>
              </a:r>
              <a:endParaRPr lang="en-US" altLang="ja-JP" sz="2000" dirty="0"/>
            </a:p>
          </p:txBody>
        </p:sp>
        <p:sp>
          <p:nvSpPr>
            <p:cNvPr id="73" name="テキスト ボックス 72"/>
            <p:cNvSpPr txBox="1"/>
            <p:nvPr/>
          </p:nvSpPr>
          <p:spPr>
            <a:xfrm>
              <a:off x="708975" y="4800309"/>
              <a:ext cx="7578014" cy="1077218"/>
            </a:xfrm>
            <a:prstGeom prst="rect">
              <a:avLst/>
            </a:prstGeom>
            <a:noFill/>
          </p:spPr>
          <p:txBody>
            <a:bodyPr wrap="square" rtlCol="0">
              <a:spAutoFit/>
            </a:bodyPr>
            <a:lstStyle/>
            <a:p>
              <a:r>
                <a:rPr lang="en-US" altLang="ja-JP" sz="2000" dirty="0" smtClean="0"/>
                <a:t>An electron begins classic </a:t>
              </a:r>
              <a:r>
                <a:rPr lang="en-US" altLang="ja-JP" sz="2000" dirty="0"/>
                <a:t>movement by </a:t>
              </a:r>
              <a:r>
                <a:rPr lang="en-US" altLang="ja-JP" sz="2000" dirty="0" smtClean="0"/>
                <a:t>potential</a:t>
              </a:r>
              <a:r>
                <a:rPr lang="en-US" altLang="ja-JP" sz="2000" dirty="0"/>
                <a:t>, </a:t>
              </a:r>
              <a:endParaRPr lang="en-US" altLang="ja-JP" sz="2000" dirty="0" smtClean="0"/>
            </a:p>
            <a:p>
              <a:r>
                <a:rPr lang="en-US" altLang="ja-JP" sz="2000" dirty="0" smtClean="0"/>
                <a:t>and it emits light by re-combination with an atom.</a:t>
              </a:r>
            </a:p>
            <a:p>
              <a:r>
                <a:rPr lang="en-US" altLang="ja-JP" sz="2400" dirty="0">
                  <a:solidFill>
                    <a:srgbClr val="FF0000"/>
                  </a:solidFill>
                </a:rPr>
                <a:t>High order harmonic in </a:t>
              </a:r>
              <a:r>
                <a:rPr lang="en-US" altLang="ja-JP" sz="2400" dirty="0" smtClean="0">
                  <a:solidFill>
                    <a:srgbClr val="FF0000"/>
                  </a:solidFill>
                </a:rPr>
                <a:t>non-perturbation </a:t>
              </a:r>
              <a:r>
                <a:rPr lang="en-US" altLang="ja-JP" sz="2400" dirty="0">
                  <a:solidFill>
                    <a:srgbClr val="FF0000"/>
                  </a:solidFill>
                </a:rPr>
                <a:t>theory</a:t>
              </a:r>
              <a:endParaRPr lang="ja-JP" altLang="en-US" sz="2000" dirty="0">
                <a:solidFill>
                  <a:srgbClr val="FF0000"/>
                </a:solidFill>
              </a:endParaRPr>
            </a:p>
          </p:txBody>
        </p:sp>
      </p:grpSp>
      <p:grpSp>
        <p:nvGrpSpPr>
          <p:cNvPr id="78" name="グループ化 77"/>
          <p:cNvGrpSpPr/>
          <p:nvPr/>
        </p:nvGrpSpPr>
        <p:grpSpPr>
          <a:xfrm>
            <a:off x="7140906" y="2538345"/>
            <a:ext cx="2127522" cy="1880119"/>
            <a:chOff x="6587080" y="3986532"/>
            <a:chExt cx="2605101" cy="2187969"/>
          </a:xfrm>
        </p:grpSpPr>
        <p:cxnSp>
          <p:nvCxnSpPr>
            <p:cNvPr id="79" name="直線コネクタ 78"/>
            <p:cNvCxnSpPr/>
            <p:nvPr/>
          </p:nvCxnSpPr>
          <p:spPr>
            <a:xfrm>
              <a:off x="6958383" y="5650282"/>
              <a:ext cx="1722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961929" y="4005773"/>
              <a:ext cx="172247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7373054" y="5238867"/>
              <a:ext cx="7362" cy="411417"/>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テキスト ボックス 81"/>
                <p:cNvSpPr txBox="1"/>
                <p:nvPr/>
              </p:nvSpPr>
              <p:spPr>
                <a:xfrm>
                  <a:off x="6587080" y="4259177"/>
                  <a:ext cx="82141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solidFill>
                                  <a:srgbClr val="FF0000"/>
                                </a:solidFill>
                                <a:latin typeface="Cambria Math" panose="02040503050406030204" pitchFamily="18" charset="0"/>
                              </a:rPr>
                            </m:ctrlPr>
                          </m:sSubPr>
                          <m:e>
                            <m:r>
                              <a:rPr kumimoji="1" lang="en-US" altLang="ja-JP" sz="2000" b="0" i="1" smtClean="0">
                                <a:solidFill>
                                  <a:srgbClr val="FF0000"/>
                                </a:solidFill>
                                <a:latin typeface="Cambria Math" panose="02040503050406030204" pitchFamily="18" charset="0"/>
                                <a:ea typeface="Cambria Math" panose="02040503050406030204" pitchFamily="18" charset="0"/>
                              </a:rPr>
                              <m:t>ℏ</m:t>
                            </m:r>
                            <m:r>
                              <a:rPr kumimoji="1" lang="ja-JP" altLang="en-US" sz="2000" i="1" smtClean="0">
                                <a:solidFill>
                                  <a:srgbClr val="FF0000"/>
                                </a:solidFill>
                                <a:latin typeface="Cambria Math" panose="02040503050406030204" pitchFamily="18" charset="0"/>
                              </a:rPr>
                              <m:t>𝜔</m:t>
                            </m:r>
                          </m:e>
                          <m:sub>
                            <m:r>
                              <a:rPr kumimoji="1" lang="en-US" altLang="ja-JP" sz="2000" b="0" i="1" smtClean="0">
                                <a:solidFill>
                                  <a:srgbClr val="FF0000"/>
                                </a:solidFill>
                                <a:latin typeface="Cambria Math" panose="02040503050406030204" pitchFamily="18" charset="0"/>
                              </a:rPr>
                              <m:t>1</m:t>
                            </m:r>
                          </m:sub>
                        </m:sSub>
                      </m:oMath>
                    </m:oMathPara>
                  </a14:m>
                  <a:endParaRPr kumimoji="1" lang="ja-JP" altLang="en-US" sz="2000" dirty="0">
                    <a:solidFill>
                      <a:srgbClr val="FF0000"/>
                    </a:solidFill>
                  </a:endParaRPr>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6587080" y="4259177"/>
                  <a:ext cx="821411" cy="400110"/>
                </a:xfrm>
                <a:prstGeom prst="rect">
                  <a:avLst/>
                </a:prstGeom>
                <a:blipFill rotWithShape="0">
                  <a:blip r:embed="rId4"/>
                  <a:stretch>
                    <a:fillRect b="-160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正方形/長方形 82"/>
                <p:cNvSpPr/>
                <p:nvPr/>
              </p:nvSpPr>
              <p:spPr>
                <a:xfrm>
                  <a:off x="8254232" y="4600787"/>
                  <a:ext cx="9379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rgbClr val="7030A0"/>
                                </a:solidFill>
                                <a:latin typeface="Cambria Math" panose="02040503050406030204" pitchFamily="18" charset="0"/>
                              </a:rPr>
                            </m:ctrlPr>
                          </m:sSubPr>
                          <m:e>
                            <m:r>
                              <a:rPr lang="en-US" altLang="ja-JP" sz="2000" i="1" smtClean="0">
                                <a:solidFill>
                                  <a:srgbClr val="7030A0"/>
                                </a:solidFill>
                                <a:latin typeface="Cambria Math" panose="02040503050406030204" pitchFamily="18" charset="0"/>
                                <a:ea typeface="Cambria Math" panose="02040503050406030204" pitchFamily="18" charset="0"/>
                              </a:rPr>
                              <m:t>ℏ</m:t>
                            </m:r>
                            <m:r>
                              <a:rPr lang="ja-JP" altLang="en-US" sz="2000" i="1">
                                <a:solidFill>
                                  <a:srgbClr val="7030A0"/>
                                </a:solidFill>
                                <a:latin typeface="Cambria Math" panose="02040503050406030204" pitchFamily="18" charset="0"/>
                              </a:rPr>
                              <m:t>𝜔</m:t>
                            </m:r>
                          </m:e>
                          <m:sub>
                            <m:r>
                              <a:rPr lang="en-US" altLang="ja-JP" sz="2000" i="1">
                                <a:solidFill>
                                  <a:srgbClr val="7030A0"/>
                                </a:solidFill>
                                <a:latin typeface="Cambria Math" panose="02040503050406030204" pitchFamily="18" charset="0"/>
                              </a:rPr>
                              <m:t>1</m:t>
                            </m:r>
                            <m:r>
                              <a:rPr lang="en-US" altLang="ja-JP" sz="2000" b="0" i="1" smtClean="0">
                                <a:solidFill>
                                  <a:srgbClr val="7030A0"/>
                                </a:solidFill>
                                <a:latin typeface="Cambria Math" panose="02040503050406030204" pitchFamily="18" charset="0"/>
                              </a:rPr>
                              <m:t>+2</m:t>
                            </m:r>
                          </m:sub>
                        </m:sSub>
                      </m:oMath>
                    </m:oMathPara>
                  </a14:m>
                  <a:endParaRPr lang="ja-JP" altLang="en-US" sz="2000" dirty="0">
                    <a:solidFill>
                      <a:srgbClr val="7030A0"/>
                    </a:solidFill>
                  </a:endParaRPr>
                </a:p>
              </p:txBody>
            </p:sp>
          </mc:Choice>
          <mc:Fallback xmlns="">
            <p:sp>
              <p:nvSpPr>
                <p:cNvPr id="83" name="正方形/長方形 82"/>
                <p:cNvSpPr>
                  <a:spLocks noRot="1" noChangeAspect="1" noMove="1" noResize="1" noEditPoints="1" noAdjustHandles="1" noChangeArrowheads="1" noChangeShapeType="1" noTextEdit="1"/>
                </p:cNvSpPr>
                <p:nvPr/>
              </p:nvSpPr>
              <p:spPr>
                <a:xfrm>
                  <a:off x="8254232" y="4600787"/>
                  <a:ext cx="937949" cy="400110"/>
                </a:xfrm>
                <a:prstGeom prst="rect">
                  <a:avLst/>
                </a:prstGeom>
                <a:blipFill rotWithShape="0">
                  <a:blip r:embed="rId5"/>
                  <a:stretch>
                    <a:fillRect r="-9600" b="-17857"/>
                  </a:stretch>
                </a:blipFill>
              </p:spPr>
              <p:txBody>
                <a:bodyPr/>
                <a:lstStyle/>
                <a:p>
                  <a:r>
                    <a:rPr lang="ja-JP" altLang="en-US">
                      <a:noFill/>
                    </a:rPr>
                    <a:t> </a:t>
                  </a:r>
                </a:p>
              </p:txBody>
            </p:sp>
          </mc:Fallback>
        </mc:AlternateContent>
        <p:cxnSp>
          <p:nvCxnSpPr>
            <p:cNvPr id="84" name="直線矢印コネクタ 83"/>
            <p:cNvCxnSpPr/>
            <p:nvPr/>
          </p:nvCxnSpPr>
          <p:spPr>
            <a:xfrm>
              <a:off x="8205638" y="4027041"/>
              <a:ext cx="1" cy="1623240"/>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7051901" y="5708877"/>
              <a:ext cx="226199" cy="465624"/>
            </a:xfrm>
            <a:prstGeom prst="rect">
              <a:avLst/>
            </a:prstGeom>
          </p:spPr>
          <p:txBody>
            <a:bodyPr wrap="none">
              <a:spAutoFit/>
            </a:bodyPr>
            <a:lstStyle/>
            <a:p>
              <a:endParaRPr lang="ja-JP" altLang="en-US" sz="2000" dirty="0"/>
            </a:p>
          </p:txBody>
        </p:sp>
        <p:cxnSp>
          <p:nvCxnSpPr>
            <p:cNvPr id="86" name="直線矢印コネクタ 85"/>
            <p:cNvCxnSpPr/>
            <p:nvPr/>
          </p:nvCxnSpPr>
          <p:spPr>
            <a:xfrm flipV="1">
              <a:off x="7366429" y="4821422"/>
              <a:ext cx="7362" cy="411417"/>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7359804" y="4403977"/>
              <a:ext cx="7362" cy="411417"/>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V="1">
              <a:off x="7353179" y="3986532"/>
              <a:ext cx="7362" cy="411417"/>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860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22960" y="1658679"/>
            <a:ext cx="7672454" cy="16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3"/>
          <a:stretch>
            <a:fillRect/>
          </a:stretch>
        </p:blipFill>
        <p:spPr>
          <a:xfrm>
            <a:off x="822960" y="3166953"/>
            <a:ext cx="5238750" cy="2457450"/>
          </a:xfrm>
          <a:prstGeom prst="rect">
            <a:avLst/>
          </a:prstGeom>
        </p:spPr>
      </p:pic>
      <p:sp>
        <p:nvSpPr>
          <p:cNvPr id="2" name="タイトル 1"/>
          <p:cNvSpPr>
            <a:spLocks noGrp="1"/>
          </p:cNvSpPr>
          <p:nvPr>
            <p:ph type="title"/>
          </p:nvPr>
        </p:nvSpPr>
        <p:spPr>
          <a:xfrm>
            <a:off x="159490" y="74931"/>
            <a:ext cx="8335924" cy="905239"/>
          </a:xfrm>
        </p:spPr>
        <p:txBody>
          <a:bodyPr>
            <a:noAutofit/>
          </a:bodyPr>
          <a:lstStyle/>
          <a:p>
            <a:pPr marL="457200" lvl="1"/>
            <a:r>
              <a:rPr lang="en-US" altLang="ja-JP" sz="3200" dirty="0"/>
              <a:t>H</a:t>
            </a:r>
            <a:r>
              <a:rPr lang="en-US" altLang="ja-JP" sz="3200" dirty="0" smtClean="0"/>
              <a:t>igher-harmonic generation in atomic gas</a:t>
            </a:r>
            <a:endParaRPr lang="en-US" altLang="ja-JP" sz="32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373734" y="1113377"/>
                <a:ext cx="8335925" cy="1967526"/>
              </a:xfrm>
              <a:prstGeom prst="rect">
                <a:avLst/>
              </a:prstGeom>
              <a:noFill/>
            </p:spPr>
            <p:txBody>
              <a:bodyPr wrap="square" rtlCol="0">
                <a:spAutoFit/>
              </a:bodyPr>
              <a:lstStyle/>
              <a:p>
                <a:r>
                  <a:rPr lang="en-US" altLang="ja-JP" sz="2400" dirty="0" smtClean="0"/>
                  <a:t>An electron is accelerated by the electric field pulse exceeding an internal electric field. When re-combining with an atom again, the harmonics are emitted. </a:t>
                </a:r>
              </a:p>
              <a:p>
                <a:r>
                  <a:rPr lang="en-US" altLang="ja-JP" sz="2400" dirty="0"/>
                  <a:t>The energy is equal 3.17 times of the mean kinetic energy by the laser electric field called </a:t>
                </a:r>
                <a:r>
                  <a:rPr lang="en-US" altLang="ja-JP" sz="2400" dirty="0" smtClean="0"/>
                  <a:t>ponderomotive potential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𝑈</m:t>
                        </m:r>
                      </m:e>
                      <m:sub>
                        <m:r>
                          <a:rPr lang="en-US" altLang="ja-JP" sz="2400" i="1">
                            <a:latin typeface="Cambria Math" panose="02040503050406030204" pitchFamily="18" charset="0"/>
                          </a:rPr>
                          <m:t>𝑝</m:t>
                        </m:r>
                      </m:sub>
                    </m:sSub>
                  </m:oMath>
                </a14:m>
                <a:r>
                  <a:rPr lang="en-US" altLang="ja-JP" sz="2400" dirty="0" smtClean="0"/>
                  <a:t>)</a:t>
                </a:r>
                <a:r>
                  <a:rPr lang="en-US" altLang="ja-JP" sz="2400" dirty="0"/>
                  <a:t>. </a:t>
                </a: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73734" y="1113377"/>
                <a:ext cx="8335925" cy="1967526"/>
              </a:xfrm>
              <a:prstGeom prst="rect">
                <a:avLst/>
              </a:prstGeom>
              <a:blipFill rotWithShape="0">
                <a:blip r:embed="rId4"/>
                <a:stretch>
                  <a:fillRect l="-1096" t="-2484" r="-1827" b="-52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6244846" y="2989396"/>
                <a:ext cx="2613985" cy="9301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𝑈</m:t>
                          </m:r>
                        </m:e>
                        <m:sub>
                          <m:r>
                            <a:rPr kumimoji="1" lang="en-US" altLang="ja-JP" sz="2000" b="0" i="1" smtClean="0">
                              <a:latin typeface="Cambria Math" panose="02040503050406030204" pitchFamily="18" charset="0"/>
                            </a:rPr>
                            <m:t>𝑝</m:t>
                          </m:r>
                        </m:sub>
                      </m:sSub>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𝑒</m:t>
                              </m:r>
                            </m:e>
                            <m:sup>
                              <m:r>
                                <a:rPr kumimoji="1" lang="en-US" altLang="ja-JP" sz="2000" b="0" i="1" smtClean="0">
                                  <a:latin typeface="Cambria Math" panose="02040503050406030204" pitchFamily="18" charset="0"/>
                                </a:rPr>
                                <m:t>2</m:t>
                              </m:r>
                            </m:sup>
                          </m:sSup>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𝐸</m:t>
                              </m:r>
                            </m:e>
                            <m:sub>
                              <m:r>
                                <a:rPr kumimoji="1" lang="en-US" altLang="ja-JP" sz="2000" b="0" i="1" smtClean="0">
                                  <a:latin typeface="Cambria Math" panose="02040503050406030204" pitchFamily="18" charset="0"/>
                                </a:rPr>
                                <m:t>0</m:t>
                              </m:r>
                            </m:sub>
                            <m:sup>
                              <m:r>
                                <a:rPr kumimoji="1" lang="en-US" altLang="ja-JP" sz="2000" b="0" i="1" smtClean="0">
                                  <a:latin typeface="Cambria Math" panose="02040503050406030204" pitchFamily="18" charset="0"/>
                                </a:rPr>
                                <m:t>2</m:t>
                              </m:r>
                            </m:sup>
                          </m:sSubSup>
                        </m:num>
                        <m:den>
                          <m:r>
                            <a:rPr kumimoji="1" lang="en-US" altLang="ja-JP" sz="2000" b="0" i="1" smtClean="0">
                              <a:latin typeface="Cambria Math" panose="02040503050406030204" pitchFamily="18" charset="0"/>
                            </a:rPr>
                            <m:t>4</m:t>
                          </m:r>
                          <m:r>
                            <a:rPr kumimoji="1" lang="en-US" altLang="ja-JP" sz="2000" b="0" i="1" smtClean="0">
                              <a:latin typeface="Cambria Math" panose="02040503050406030204" pitchFamily="18" charset="0"/>
                            </a:rPr>
                            <m:t>𝑚</m:t>
                          </m:r>
                          <m:sSup>
                            <m:sSupPr>
                              <m:ctrlPr>
                                <a:rPr kumimoji="1" lang="en-US" altLang="ja-JP" sz="2000" b="0" i="1" smtClean="0">
                                  <a:latin typeface="Cambria Math" panose="02040503050406030204" pitchFamily="18" charset="0"/>
                                </a:rPr>
                              </m:ctrlPr>
                            </m:sSupPr>
                            <m:e>
                              <m:r>
                                <a:rPr kumimoji="1" lang="ja-JP" altLang="en-US" sz="2000" b="0" i="1" smtClean="0">
                                  <a:latin typeface="Cambria Math" panose="02040503050406030204" pitchFamily="18" charset="0"/>
                                </a:rPr>
                                <m:t>𝜔</m:t>
                              </m:r>
                            </m:e>
                            <m:sup>
                              <m:r>
                                <a:rPr kumimoji="1" lang="en-US" altLang="ja-JP" sz="2000" b="0" i="1" smtClean="0">
                                  <a:latin typeface="Cambria Math" panose="02040503050406030204" pitchFamily="18" charset="0"/>
                                </a:rPr>
                                <m:t>2</m:t>
                              </m:r>
                            </m:sup>
                          </m:sSup>
                        </m:den>
                      </m:f>
                    </m:oMath>
                  </m:oMathPara>
                </a14:m>
                <a:endParaRPr kumimoji="1" lang="en-US" altLang="ja-JP" sz="2000" dirty="0" smtClean="0"/>
              </a:p>
              <a:p>
                <a:r>
                  <a:rPr lang="en-US" altLang="ja-JP" sz="2000" dirty="0"/>
                  <a:t>ponderomotive potential</a:t>
                </a:r>
                <a:endParaRPr kumimoji="1" lang="ja-JP" altLang="en-US" sz="2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244846" y="2989396"/>
                <a:ext cx="2613985" cy="930191"/>
              </a:xfrm>
              <a:prstGeom prst="rect">
                <a:avLst/>
              </a:prstGeom>
              <a:blipFill rotWithShape="0">
                <a:blip r:embed="rId5"/>
                <a:stretch>
                  <a:fillRect l="-5828" r="-5594" b="-15686"/>
                </a:stretch>
              </a:blipFill>
            </p:spPr>
            <p:txBody>
              <a:bodyPr/>
              <a:lstStyle/>
              <a:p>
                <a:r>
                  <a:rPr lang="ja-JP" altLang="en-US">
                    <a:noFill/>
                  </a:rPr>
                  <a:t> </a:t>
                </a:r>
              </a:p>
            </p:txBody>
          </p:sp>
        </mc:Fallback>
      </mc:AlternateContent>
      <p:grpSp>
        <p:nvGrpSpPr>
          <p:cNvPr id="22" name="グループ化 21"/>
          <p:cNvGrpSpPr/>
          <p:nvPr/>
        </p:nvGrpSpPr>
        <p:grpSpPr>
          <a:xfrm>
            <a:off x="6389078" y="4007569"/>
            <a:ext cx="2469753" cy="1616834"/>
            <a:chOff x="6658708" y="4253753"/>
            <a:chExt cx="2469753" cy="1616834"/>
          </a:xfrm>
        </p:grpSpPr>
        <p:grpSp>
          <p:nvGrpSpPr>
            <p:cNvPr id="20" name="グループ化 19"/>
            <p:cNvGrpSpPr/>
            <p:nvPr/>
          </p:nvGrpSpPr>
          <p:grpSpPr>
            <a:xfrm>
              <a:off x="6658708" y="4583669"/>
              <a:ext cx="2403230" cy="369332"/>
              <a:chOff x="6658708" y="4583669"/>
              <a:chExt cx="2403230" cy="369332"/>
            </a:xfrm>
          </p:grpSpPr>
          <p:cxnSp>
            <p:nvCxnSpPr>
              <p:cNvPr id="14" name="直線コネクタ 13"/>
              <p:cNvCxnSpPr/>
              <p:nvPr/>
            </p:nvCxnSpPr>
            <p:spPr>
              <a:xfrm>
                <a:off x="6658708" y="4771292"/>
                <a:ext cx="37513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030030" y="4583669"/>
                <a:ext cx="2031908" cy="369332"/>
              </a:xfrm>
              <a:prstGeom prst="rect">
                <a:avLst/>
              </a:prstGeom>
              <a:noFill/>
            </p:spPr>
            <p:txBody>
              <a:bodyPr wrap="square" rtlCol="0">
                <a:spAutoFit/>
              </a:bodyPr>
              <a:lstStyle/>
              <a:p>
                <a:r>
                  <a:rPr kumimoji="1" lang="en-US" altLang="ja-JP" dirty="0" smtClean="0"/>
                  <a:t>HHG from </a:t>
                </a:r>
                <a:r>
                  <a:rPr lang="en-US" altLang="ja-JP" dirty="0"/>
                  <a:t>N</a:t>
                </a:r>
                <a:r>
                  <a:rPr kumimoji="1" lang="en-US" altLang="ja-JP" dirty="0" smtClean="0"/>
                  <a:t>e gas</a:t>
                </a:r>
                <a:endParaRPr kumimoji="1" lang="ja-JP" altLang="en-US" dirty="0"/>
              </a:p>
            </p:txBody>
          </p:sp>
        </p:grpSp>
        <p:grpSp>
          <p:nvGrpSpPr>
            <p:cNvPr id="19" name="グループ化 18"/>
            <p:cNvGrpSpPr/>
            <p:nvPr/>
          </p:nvGrpSpPr>
          <p:grpSpPr>
            <a:xfrm>
              <a:off x="6663195" y="4253753"/>
              <a:ext cx="2449244" cy="369332"/>
              <a:chOff x="6674918" y="4066185"/>
              <a:chExt cx="2449244" cy="369332"/>
            </a:xfrm>
          </p:grpSpPr>
          <p:cxnSp>
            <p:nvCxnSpPr>
              <p:cNvPr id="11" name="直線コネクタ 10"/>
              <p:cNvCxnSpPr/>
              <p:nvPr/>
            </p:nvCxnSpPr>
            <p:spPr>
              <a:xfrm>
                <a:off x="6674918" y="4250558"/>
                <a:ext cx="3751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041941" y="4066185"/>
                <a:ext cx="2082221" cy="369332"/>
              </a:xfrm>
              <a:prstGeom prst="rect">
                <a:avLst/>
              </a:prstGeom>
              <a:noFill/>
            </p:spPr>
            <p:txBody>
              <a:bodyPr wrap="square" rtlCol="0">
                <a:spAutoFit/>
              </a:bodyPr>
              <a:lstStyle/>
              <a:p>
                <a:r>
                  <a:rPr kumimoji="1" lang="en-US" altLang="ja-JP" dirty="0" smtClean="0"/>
                  <a:t>HHG from He gas</a:t>
                </a:r>
                <a:endParaRPr kumimoji="1" lang="ja-JP" altLang="en-US" dirty="0"/>
              </a:p>
            </p:txBody>
          </p:sp>
        </p:grpSp>
        <p:grpSp>
          <p:nvGrpSpPr>
            <p:cNvPr id="21" name="グループ化 20"/>
            <p:cNvGrpSpPr/>
            <p:nvPr/>
          </p:nvGrpSpPr>
          <p:grpSpPr>
            <a:xfrm>
              <a:off x="6670431" y="4947257"/>
              <a:ext cx="2458030" cy="923330"/>
              <a:chOff x="6670431" y="4970703"/>
              <a:chExt cx="2458030" cy="923330"/>
            </a:xfrm>
          </p:grpSpPr>
          <p:cxnSp>
            <p:nvCxnSpPr>
              <p:cNvPr id="15" name="直線コネクタ 14"/>
              <p:cNvCxnSpPr/>
              <p:nvPr/>
            </p:nvCxnSpPr>
            <p:spPr>
              <a:xfrm>
                <a:off x="6670431" y="5134708"/>
                <a:ext cx="37513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030030" y="4970703"/>
                <a:ext cx="2098431" cy="923330"/>
              </a:xfrm>
              <a:prstGeom prst="rect">
                <a:avLst/>
              </a:prstGeom>
              <a:noFill/>
            </p:spPr>
            <p:txBody>
              <a:bodyPr wrap="square" rtlCol="0">
                <a:spAutoFit/>
              </a:bodyPr>
              <a:lstStyle/>
              <a:p>
                <a:r>
                  <a:rPr kumimoji="1" lang="en-US" altLang="ja-JP" dirty="0" smtClean="0"/>
                  <a:t>HHG from He/Ne </a:t>
                </a:r>
                <a:r>
                  <a:rPr lang="en-US" altLang="ja-JP" dirty="0"/>
                  <a:t>mixed gas</a:t>
                </a:r>
              </a:p>
              <a:p>
                <a:endParaRPr kumimoji="1" lang="ja-JP" altLang="en-US" dirty="0"/>
              </a:p>
            </p:txBody>
          </p:sp>
        </p:grpSp>
      </p:grpSp>
      <p:sp>
        <p:nvSpPr>
          <p:cNvPr id="23" name="正方形/長方形 22"/>
          <p:cNvSpPr/>
          <p:nvPr/>
        </p:nvSpPr>
        <p:spPr>
          <a:xfrm>
            <a:off x="560846" y="5563555"/>
            <a:ext cx="7812844" cy="461665"/>
          </a:xfrm>
          <a:prstGeom prst="rect">
            <a:avLst/>
          </a:prstGeom>
        </p:spPr>
        <p:txBody>
          <a:bodyPr wrap="none">
            <a:spAutoFit/>
          </a:bodyPr>
          <a:lstStyle/>
          <a:p>
            <a:r>
              <a:rPr lang="en-US" altLang="ja-JP" sz="2400" dirty="0" smtClean="0"/>
              <a:t>The spectrum of the high order harmonics in a rare gas atom </a:t>
            </a:r>
          </a:p>
        </p:txBody>
      </p:sp>
      <p:cxnSp>
        <p:nvCxnSpPr>
          <p:cNvPr id="25" name="直線矢印コネクタ 24"/>
          <p:cNvCxnSpPr/>
          <p:nvPr/>
        </p:nvCxnSpPr>
        <p:spPr>
          <a:xfrm>
            <a:off x="4128094" y="2989396"/>
            <a:ext cx="2647845" cy="38737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23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p:cNvSpPr txBox="1"/>
          <p:nvPr/>
        </p:nvSpPr>
        <p:spPr>
          <a:xfrm>
            <a:off x="5465652" y="2870378"/>
            <a:ext cx="3279269" cy="923330"/>
          </a:xfrm>
          <a:prstGeom prst="rect">
            <a:avLst/>
          </a:prstGeom>
          <a:noFill/>
        </p:spPr>
        <p:txBody>
          <a:bodyPr wrap="square" rtlCol="0">
            <a:spAutoFit/>
          </a:bodyPr>
          <a:lstStyle/>
          <a:p>
            <a:r>
              <a:rPr lang="en-US" altLang="ja-JP" dirty="0" smtClean="0"/>
              <a:t>The movement is dependent on the form of the electric field pulse to impress. </a:t>
            </a:r>
            <a:endParaRPr lang="en-US" altLang="ja-JP" dirty="0"/>
          </a:p>
        </p:txBody>
      </p:sp>
      <p:sp>
        <p:nvSpPr>
          <p:cNvPr id="60" name="下矢印 59"/>
          <p:cNvSpPr/>
          <p:nvPr/>
        </p:nvSpPr>
        <p:spPr>
          <a:xfrm>
            <a:off x="6882332" y="3711829"/>
            <a:ext cx="303776" cy="1695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2" name="テキスト ボックス 61"/>
          <p:cNvSpPr txBox="1"/>
          <p:nvPr/>
        </p:nvSpPr>
        <p:spPr>
          <a:xfrm>
            <a:off x="990601" y="5385004"/>
            <a:ext cx="7268618" cy="707886"/>
          </a:xfrm>
          <a:prstGeom prst="rect">
            <a:avLst/>
          </a:prstGeom>
          <a:noFill/>
        </p:spPr>
        <p:txBody>
          <a:bodyPr wrap="square" rtlCol="0">
            <a:spAutoFit/>
          </a:bodyPr>
          <a:lstStyle/>
          <a:p>
            <a:r>
              <a:rPr lang="en-US" altLang="ja-JP" sz="2000" dirty="0" smtClean="0"/>
              <a:t>In order to observe the harmonics  generations, it is necessary </a:t>
            </a:r>
          </a:p>
          <a:p>
            <a:r>
              <a:rPr lang="en-US" altLang="ja-JP" sz="2000" dirty="0" smtClean="0"/>
              <a:t>to make the career envelope phase (CEP) locked pulse.</a:t>
            </a:r>
            <a:endParaRPr lang="en-US" altLang="ja-JP" sz="2000" dirty="0"/>
          </a:p>
        </p:txBody>
      </p:sp>
      <p:grpSp>
        <p:nvGrpSpPr>
          <p:cNvPr id="30" name="グループ化 29"/>
          <p:cNvGrpSpPr/>
          <p:nvPr/>
        </p:nvGrpSpPr>
        <p:grpSpPr>
          <a:xfrm>
            <a:off x="7904" y="2186082"/>
            <a:ext cx="6346477" cy="3268385"/>
            <a:chOff x="2821614" y="1916029"/>
            <a:chExt cx="6346477" cy="3268385"/>
          </a:xfrm>
        </p:grpSpPr>
        <p:sp>
          <p:nvSpPr>
            <p:cNvPr id="31" name="フリーフォーム 30"/>
            <p:cNvSpPr/>
            <p:nvPr/>
          </p:nvSpPr>
          <p:spPr>
            <a:xfrm>
              <a:off x="5694086" y="2311482"/>
              <a:ext cx="1255354" cy="1018189"/>
            </a:xfrm>
            <a:custGeom>
              <a:avLst/>
              <a:gdLst>
                <a:gd name="connsiteX0" fmla="*/ 11575 w 876569"/>
                <a:gd name="connsiteY0" fmla="*/ 797442 h 797442"/>
                <a:gd name="connsiteX1" fmla="*/ 942 w 876569"/>
                <a:gd name="connsiteY1" fmla="*/ 680484 h 797442"/>
                <a:gd name="connsiteX2" fmla="*/ 32840 w 876569"/>
                <a:gd name="connsiteY2" fmla="*/ 606056 h 797442"/>
                <a:gd name="connsiteX3" fmla="*/ 234859 w 876569"/>
                <a:gd name="connsiteY3" fmla="*/ 659219 h 797442"/>
                <a:gd name="connsiteX4" fmla="*/ 202961 w 876569"/>
                <a:gd name="connsiteY4" fmla="*/ 446568 h 797442"/>
                <a:gd name="connsiteX5" fmla="*/ 553835 w 876569"/>
                <a:gd name="connsiteY5" fmla="*/ 563526 h 797442"/>
                <a:gd name="connsiteX6" fmla="*/ 309287 w 876569"/>
                <a:gd name="connsiteY6" fmla="*/ 297712 h 797442"/>
                <a:gd name="connsiteX7" fmla="*/ 862180 w 876569"/>
                <a:gd name="connsiteY7" fmla="*/ 446568 h 797442"/>
                <a:gd name="connsiteX8" fmla="*/ 660161 w 876569"/>
                <a:gd name="connsiteY8" fmla="*/ 0 h 797442"/>
                <a:gd name="connsiteX0" fmla="*/ 11575 w 870658"/>
                <a:gd name="connsiteY0" fmla="*/ 797442 h 797442"/>
                <a:gd name="connsiteX1" fmla="*/ 942 w 870658"/>
                <a:gd name="connsiteY1" fmla="*/ 680484 h 797442"/>
                <a:gd name="connsiteX2" fmla="*/ 32840 w 870658"/>
                <a:gd name="connsiteY2" fmla="*/ 606056 h 797442"/>
                <a:gd name="connsiteX3" fmla="*/ 234859 w 870658"/>
                <a:gd name="connsiteY3" fmla="*/ 659219 h 797442"/>
                <a:gd name="connsiteX4" fmla="*/ 202961 w 870658"/>
                <a:gd name="connsiteY4" fmla="*/ 446568 h 797442"/>
                <a:gd name="connsiteX5" fmla="*/ 553835 w 870658"/>
                <a:gd name="connsiteY5" fmla="*/ 563526 h 797442"/>
                <a:gd name="connsiteX6" fmla="*/ 415613 w 870658"/>
                <a:gd name="connsiteY6" fmla="*/ 202019 h 797442"/>
                <a:gd name="connsiteX7" fmla="*/ 862180 w 870658"/>
                <a:gd name="connsiteY7" fmla="*/ 446568 h 797442"/>
                <a:gd name="connsiteX8" fmla="*/ 660161 w 870658"/>
                <a:gd name="connsiteY8" fmla="*/ 0 h 797442"/>
                <a:gd name="connsiteX0" fmla="*/ 1664 w 860747"/>
                <a:gd name="connsiteY0" fmla="*/ 797442 h 797442"/>
                <a:gd name="connsiteX1" fmla="*/ 22929 w 860747"/>
                <a:gd name="connsiteY1" fmla="*/ 606056 h 797442"/>
                <a:gd name="connsiteX2" fmla="*/ 224948 w 860747"/>
                <a:gd name="connsiteY2" fmla="*/ 659219 h 797442"/>
                <a:gd name="connsiteX3" fmla="*/ 193050 w 860747"/>
                <a:gd name="connsiteY3" fmla="*/ 446568 h 797442"/>
                <a:gd name="connsiteX4" fmla="*/ 543924 w 860747"/>
                <a:gd name="connsiteY4" fmla="*/ 563526 h 797442"/>
                <a:gd name="connsiteX5" fmla="*/ 405702 w 860747"/>
                <a:gd name="connsiteY5" fmla="*/ 202019 h 797442"/>
                <a:gd name="connsiteX6" fmla="*/ 852269 w 860747"/>
                <a:gd name="connsiteY6" fmla="*/ 446568 h 797442"/>
                <a:gd name="connsiteX7" fmla="*/ 650250 w 860747"/>
                <a:gd name="connsiteY7" fmla="*/ 0 h 797442"/>
                <a:gd name="connsiteX0" fmla="*/ 1664 w 868501"/>
                <a:gd name="connsiteY0" fmla="*/ 797442 h 797442"/>
                <a:gd name="connsiteX1" fmla="*/ 22929 w 868501"/>
                <a:gd name="connsiteY1" fmla="*/ 606056 h 797442"/>
                <a:gd name="connsiteX2" fmla="*/ 224948 w 868501"/>
                <a:gd name="connsiteY2" fmla="*/ 659219 h 797442"/>
                <a:gd name="connsiteX3" fmla="*/ 193050 w 868501"/>
                <a:gd name="connsiteY3" fmla="*/ 446568 h 797442"/>
                <a:gd name="connsiteX4" fmla="*/ 543924 w 868501"/>
                <a:gd name="connsiteY4" fmla="*/ 563526 h 797442"/>
                <a:gd name="connsiteX5" fmla="*/ 405702 w 868501"/>
                <a:gd name="connsiteY5" fmla="*/ 202019 h 797442"/>
                <a:gd name="connsiteX6" fmla="*/ 852269 w 868501"/>
                <a:gd name="connsiteY6" fmla="*/ 446568 h 797442"/>
                <a:gd name="connsiteX7" fmla="*/ 703413 w 868501"/>
                <a:gd name="connsiteY7" fmla="*/ 0 h 797442"/>
                <a:gd name="connsiteX0" fmla="*/ 1664 w 868501"/>
                <a:gd name="connsiteY0" fmla="*/ 797442 h 797442"/>
                <a:gd name="connsiteX1" fmla="*/ 22929 w 868501"/>
                <a:gd name="connsiteY1" fmla="*/ 606056 h 797442"/>
                <a:gd name="connsiteX2" fmla="*/ 224948 w 868501"/>
                <a:gd name="connsiteY2" fmla="*/ 659219 h 797442"/>
                <a:gd name="connsiteX3" fmla="*/ 235580 w 868501"/>
                <a:gd name="connsiteY3" fmla="*/ 404038 h 797442"/>
                <a:gd name="connsiteX4" fmla="*/ 543924 w 868501"/>
                <a:gd name="connsiteY4" fmla="*/ 563526 h 797442"/>
                <a:gd name="connsiteX5" fmla="*/ 405702 w 868501"/>
                <a:gd name="connsiteY5" fmla="*/ 202019 h 797442"/>
                <a:gd name="connsiteX6" fmla="*/ 852269 w 868501"/>
                <a:gd name="connsiteY6" fmla="*/ 446568 h 797442"/>
                <a:gd name="connsiteX7" fmla="*/ 703413 w 868501"/>
                <a:gd name="connsiteY7" fmla="*/ 0 h 797442"/>
                <a:gd name="connsiteX0" fmla="*/ 1664 w 862901"/>
                <a:gd name="connsiteY0" fmla="*/ 797442 h 797442"/>
                <a:gd name="connsiteX1" fmla="*/ 22929 w 862901"/>
                <a:gd name="connsiteY1" fmla="*/ 606056 h 797442"/>
                <a:gd name="connsiteX2" fmla="*/ 224948 w 862901"/>
                <a:gd name="connsiteY2" fmla="*/ 659219 h 797442"/>
                <a:gd name="connsiteX3" fmla="*/ 235580 w 862901"/>
                <a:gd name="connsiteY3" fmla="*/ 404038 h 797442"/>
                <a:gd name="connsiteX4" fmla="*/ 543924 w 862901"/>
                <a:gd name="connsiteY4" fmla="*/ 563526 h 797442"/>
                <a:gd name="connsiteX5" fmla="*/ 490762 w 862901"/>
                <a:gd name="connsiteY5" fmla="*/ 159489 h 797442"/>
                <a:gd name="connsiteX6" fmla="*/ 852269 w 862901"/>
                <a:gd name="connsiteY6" fmla="*/ 446568 h 797442"/>
                <a:gd name="connsiteX7" fmla="*/ 703413 w 862901"/>
                <a:gd name="connsiteY7" fmla="*/ 0 h 797442"/>
                <a:gd name="connsiteX0" fmla="*/ 1664 w 902192"/>
                <a:gd name="connsiteY0" fmla="*/ 797442 h 797442"/>
                <a:gd name="connsiteX1" fmla="*/ 22929 w 902192"/>
                <a:gd name="connsiteY1" fmla="*/ 606056 h 797442"/>
                <a:gd name="connsiteX2" fmla="*/ 224948 w 902192"/>
                <a:gd name="connsiteY2" fmla="*/ 659219 h 797442"/>
                <a:gd name="connsiteX3" fmla="*/ 235580 w 902192"/>
                <a:gd name="connsiteY3" fmla="*/ 404038 h 797442"/>
                <a:gd name="connsiteX4" fmla="*/ 543924 w 902192"/>
                <a:gd name="connsiteY4" fmla="*/ 563526 h 797442"/>
                <a:gd name="connsiteX5" fmla="*/ 490762 w 902192"/>
                <a:gd name="connsiteY5" fmla="*/ 159489 h 797442"/>
                <a:gd name="connsiteX6" fmla="*/ 894799 w 902192"/>
                <a:gd name="connsiteY6" fmla="*/ 446568 h 797442"/>
                <a:gd name="connsiteX7" fmla="*/ 703413 w 902192"/>
                <a:gd name="connsiteY7" fmla="*/ 0 h 797442"/>
                <a:gd name="connsiteX0" fmla="*/ 1664 w 910272"/>
                <a:gd name="connsiteY0" fmla="*/ 850605 h 850605"/>
                <a:gd name="connsiteX1" fmla="*/ 22929 w 910272"/>
                <a:gd name="connsiteY1" fmla="*/ 659219 h 850605"/>
                <a:gd name="connsiteX2" fmla="*/ 224948 w 910272"/>
                <a:gd name="connsiteY2" fmla="*/ 712382 h 850605"/>
                <a:gd name="connsiteX3" fmla="*/ 235580 w 910272"/>
                <a:gd name="connsiteY3" fmla="*/ 457201 h 850605"/>
                <a:gd name="connsiteX4" fmla="*/ 543924 w 910272"/>
                <a:gd name="connsiteY4" fmla="*/ 616689 h 850605"/>
                <a:gd name="connsiteX5" fmla="*/ 490762 w 910272"/>
                <a:gd name="connsiteY5" fmla="*/ 212652 h 850605"/>
                <a:gd name="connsiteX6" fmla="*/ 894799 w 910272"/>
                <a:gd name="connsiteY6" fmla="*/ 499731 h 850605"/>
                <a:gd name="connsiteX7" fmla="*/ 756576 w 910272"/>
                <a:gd name="connsiteY7" fmla="*/ 0 h 850605"/>
                <a:gd name="connsiteX0" fmla="*/ 1664 w 906922"/>
                <a:gd name="connsiteY0" fmla="*/ 850605 h 850605"/>
                <a:gd name="connsiteX1" fmla="*/ 22929 w 906922"/>
                <a:gd name="connsiteY1" fmla="*/ 659219 h 850605"/>
                <a:gd name="connsiteX2" fmla="*/ 224948 w 906922"/>
                <a:gd name="connsiteY2" fmla="*/ 712382 h 850605"/>
                <a:gd name="connsiteX3" fmla="*/ 235580 w 906922"/>
                <a:gd name="connsiteY3" fmla="*/ 457201 h 850605"/>
                <a:gd name="connsiteX4" fmla="*/ 543924 w 906922"/>
                <a:gd name="connsiteY4" fmla="*/ 616689 h 850605"/>
                <a:gd name="connsiteX5" fmla="*/ 490762 w 906922"/>
                <a:gd name="connsiteY5" fmla="*/ 212652 h 850605"/>
                <a:gd name="connsiteX6" fmla="*/ 894799 w 906922"/>
                <a:gd name="connsiteY6" fmla="*/ 499731 h 850605"/>
                <a:gd name="connsiteX7" fmla="*/ 756576 w 906922"/>
                <a:gd name="connsiteY7" fmla="*/ 0 h 8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922" h="850605">
                  <a:moveTo>
                    <a:pt x="1664" y="850605"/>
                  </a:moveTo>
                  <a:cubicBezTo>
                    <a:pt x="6094" y="810733"/>
                    <a:pt x="-14285" y="682256"/>
                    <a:pt x="22929" y="659219"/>
                  </a:cubicBezTo>
                  <a:cubicBezTo>
                    <a:pt x="60143" y="636182"/>
                    <a:pt x="189506" y="746052"/>
                    <a:pt x="224948" y="712382"/>
                  </a:cubicBezTo>
                  <a:cubicBezTo>
                    <a:pt x="260390" y="678712"/>
                    <a:pt x="182417" y="473150"/>
                    <a:pt x="235580" y="457201"/>
                  </a:cubicBezTo>
                  <a:cubicBezTo>
                    <a:pt x="288743" y="441252"/>
                    <a:pt x="501394" y="657447"/>
                    <a:pt x="543924" y="616689"/>
                  </a:cubicBezTo>
                  <a:cubicBezTo>
                    <a:pt x="586454" y="575931"/>
                    <a:pt x="432283" y="232145"/>
                    <a:pt x="490762" y="212652"/>
                  </a:cubicBezTo>
                  <a:cubicBezTo>
                    <a:pt x="549241" y="193159"/>
                    <a:pt x="850497" y="535173"/>
                    <a:pt x="894799" y="499731"/>
                  </a:cubicBezTo>
                  <a:cubicBezTo>
                    <a:pt x="939101" y="464289"/>
                    <a:pt x="854927" y="304799"/>
                    <a:pt x="756576" y="0"/>
                  </a:cubicBez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32" name="グループ化 31"/>
            <p:cNvGrpSpPr/>
            <p:nvPr/>
          </p:nvGrpSpPr>
          <p:grpSpPr>
            <a:xfrm>
              <a:off x="2821614" y="1916029"/>
              <a:ext cx="6346477" cy="3268385"/>
              <a:chOff x="2821614" y="1916029"/>
              <a:chExt cx="6346477" cy="3268385"/>
            </a:xfrm>
          </p:grpSpPr>
          <p:grpSp>
            <p:nvGrpSpPr>
              <p:cNvPr id="33" name="グループ化 32"/>
              <p:cNvGrpSpPr/>
              <p:nvPr/>
            </p:nvGrpSpPr>
            <p:grpSpPr>
              <a:xfrm>
                <a:off x="2821614" y="1916029"/>
                <a:ext cx="5762987" cy="3268385"/>
                <a:chOff x="2821614" y="1916029"/>
                <a:chExt cx="5762987" cy="3268385"/>
              </a:xfrm>
            </p:grpSpPr>
            <p:grpSp>
              <p:nvGrpSpPr>
                <p:cNvPr id="37" name="グループ化 36"/>
                <p:cNvGrpSpPr/>
                <p:nvPr/>
              </p:nvGrpSpPr>
              <p:grpSpPr>
                <a:xfrm>
                  <a:off x="2821614" y="1916029"/>
                  <a:ext cx="5762987" cy="3268385"/>
                  <a:chOff x="2821615" y="1924049"/>
                  <a:chExt cx="5213968" cy="2959924"/>
                </a:xfrm>
              </p:grpSpPr>
              <p:sp>
                <p:nvSpPr>
                  <p:cNvPr id="39" name="円弧 38"/>
                  <p:cNvSpPr/>
                  <p:nvPr/>
                </p:nvSpPr>
                <p:spPr>
                  <a:xfrm rot="16200000">
                    <a:off x="5256635" y="2766762"/>
                    <a:ext cx="1968651" cy="2244257"/>
                  </a:xfrm>
                  <a:prstGeom prst="arc">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41" name="円弧 40"/>
                  <p:cNvSpPr/>
                  <p:nvPr/>
                </p:nvSpPr>
                <p:spPr>
                  <a:xfrm>
                    <a:off x="2821615" y="2915323"/>
                    <a:ext cx="2244257" cy="1968650"/>
                  </a:xfrm>
                  <a:prstGeom prst="arc">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cxnSp>
                <p:nvCxnSpPr>
                  <p:cNvPr id="49" name="直線コネクタ 48"/>
                  <p:cNvCxnSpPr/>
                  <p:nvPr/>
                </p:nvCxnSpPr>
                <p:spPr>
                  <a:xfrm flipH="1" flipV="1">
                    <a:off x="4142464" y="2282180"/>
                    <a:ext cx="2647322" cy="190651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a:off x="5141929" y="3247156"/>
                    <a:ext cx="2893654" cy="1550956"/>
                    <a:chOff x="4158444" y="3184795"/>
                    <a:chExt cx="2893654" cy="1550956"/>
                  </a:xfrm>
                </p:grpSpPr>
                <p:sp>
                  <p:nvSpPr>
                    <p:cNvPr id="52" name="フリーフォーム 51"/>
                    <p:cNvSpPr/>
                    <p:nvPr/>
                  </p:nvSpPr>
                  <p:spPr>
                    <a:xfrm>
                      <a:off x="4158444" y="3422513"/>
                      <a:ext cx="1574008" cy="741044"/>
                    </a:xfrm>
                    <a:custGeom>
                      <a:avLst/>
                      <a:gdLst>
                        <a:gd name="connsiteX0" fmla="*/ 0 w 1406770"/>
                        <a:gd name="connsiteY0" fmla="*/ 504584 h 954751"/>
                        <a:gd name="connsiteX1" fmla="*/ 506437 w 1406770"/>
                        <a:gd name="connsiteY1" fmla="*/ 12215 h 954751"/>
                        <a:gd name="connsiteX2" fmla="*/ 1406770 w 1406770"/>
                        <a:gd name="connsiteY2" fmla="*/ 954751 h 954751"/>
                        <a:gd name="connsiteX0" fmla="*/ 0 w 1406770"/>
                        <a:gd name="connsiteY0" fmla="*/ 534845 h 985012"/>
                        <a:gd name="connsiteX1" fmla="*/ 197731 w 1406770"/>
                        <a:gd name="connsiteY1" fmla="*/ 199556 h 985012"/>
                        <a:gd name="connsiteX2" fmla="*/ 506437 w 1406770"/>
                        <a:gd name="connsiteY2" fmla="*/ 42476 h 985012"/>
                        <a:gd name="connsiteX3" fmla="*/ 1406770 w 1406770"/>
                        <a:gd name="connsiteY3" fmla="*/ 985012 h 985012"/>
                        <a:gd name="connsiteX0" fmla="*/ 0 w 1406770"/>
                        <a:gd name="connsiteY0" fmla="*/ 545324 h 995491"/>
                        <a:gd name="connsiteX1" fmla="*/ 171142 w 1406770"/>
                        <a:gd name="connsiteY1" fmla="*/ 147081 h 995491"/>
                        <a:gd name="connsiteX2" fmla="*/ 506437 w 1406770"/>
                        <a:gd name="connsiteY2" fmla="*/ 52955 h 995491"/>
                        <a:gd name="connsiteX3" fmla="*/ 1406770 w 1406770"/>
                        <a:gd name="connsiteY3" fmla="*/ 995491 h 995491"/>
                        <a:gd name="connsiteX0" fmla="*/ 0 w 1433359"/>
                        <a:gd name="connsiteY0" fmla="*/ 545324 h 957718"/>
                        <a:gd name="connsiteX1" fmla="*/ 171142 w 1433359"/>
                        <a:gd name="connsiteY1" fmla="*/ 147081 h 957718"/>
                        <a:gd name="connsiteX2" fmla="*/ 506437 w 1433359"/>
                        <a:gd name="connsiteY2" fmla="*/ 52955 h 957718"/>
                        <a:gd name="connsiteX3" fmla="*/ 1433359 w 1433359"/>
                        <a:gd name="connsiteY3" fmla="*/ 957718 h 957718"/>
                      </a:gdLst>
                      <a:ahLst/>
                      <a:cxnLst>
                        <a:cxn ang="0">
                          <a:pos x="connsiteX0" y="connsiteY0"/>
                        </a:cxn>
                        <a:cxn ang="0">
                          <a:pos x="connsiteX1" y="connsiteY1"/>
                        </a:cxn>
                        <a:cxn ang="0">
                          <a:pos x="connsiteX2" y="connsiteY2"/>
                        </a:cxn>
                        <a:cxn ang="0">
                          <a:pos x="connsiteX3" y="connsiteY3"/>
                        </a:cxn>
                      </a:cxnLst>
                      <a:rect l="l" t="t" r="r" b="b"/>
                      <a:pathLst>
                        <a:path w="1433359" h="957718">
                          <a:moveTo>
                            <a:pt x="0" y="545324"/>
                          </a:moveTo>
                          <a:cubicBezTo>
                            <a:pt x="32955" y="489443"/>
                            <a:pt x="86736" y="229142"/>
                            <a:pt x="171142" y="147081"/>
                          </a:cubicBezTo>
                          <a:cubicBezTo>
                            <a:pt x="255548" y="65020"/>
                            <a:pt x="304931" y="-77954"/>
                            <a:pt x="506437" y="52955"/>
                          </a:cubicBezTo>
                          <a:cubicBezTo>
                            <a:pt x="740899" y="127983"/>
                            <a:pt x="1100423" y="523964"/>
                            <a:pt x="1433359" y="957718"/>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53" name="フローチャート: 結合子 52"/>
                    <p:cNvSpPr/>
                    <p:nvPr/>
                  </p:nvSpPr>
                  <p:spPr>
                    <a:xfrm>
                      <a:off x="4173415" y="3374655"/>
                      <a:ext cx="148582" cy="145828"/>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54" name="フローチャート: 結合子 53"/>
                    <p:cNvSpPr/>
                    <p:nvPr/>
                  </p:nvSpPr>
                  <p:spPr>
                    <a:xfrm>
                      <a:off x="4876800" y="3374655"/>
                      <a:ext cx="148582" cy="145828"/>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cxnSp>
                  <p:nvCxnSpPr>
                    <p:cNvPr id="55" name="直線コネクタ 54"/>
                    <p:cNvCxnSpPr>
                      <a:stCxn id="53" idx="6"/>
                      <a:endCxn id="54" idx="2"/>
                    </p:cNvCxnSpPr>
                    <p:nvPr/>
                  </p:nvCxnSpPr>
                  <p:spPr>
                    <a:xfrm>
                      <a:off x="4321998" y="3447569"/>
                      <a:ext cx="554803" cy="0"/>
                    </a:xfrm>
                    <a:prstGeom prst="line">
                      <a:avLst/>
                    </a:prstGeom>
                    <a:ln cmpd="sng">
                      <a:solidFill>
                        <a:srgbClr val="FF0000"/>
                      </a:solidFill>
                      <a:prstDash val="lgDashDot"/>
                      <a:tailEnd type="triangle" w="lg" len="lg"/>
                    </a:ln>
                  </p:spPr>
                  <p:style>
                    <a:lnRef idx="1">
                      <a:schemeClr val="accent1"/>
                    </a:lnRef>
                    <a:fillRef idx="0">
                      <a:schemeClr val="accent1"/>
                    </a:fillRef>
                    <a:effectRef idx="0">
                      <a:schemeClr val="accent1"/>
                    </a:effectRef>
                    <a:fontRef idx="minor">
                      <a:schemeClr val="tx1"/>
                    </a:fontRef>
                  </p:style>
                </p:cxnSp>
                <p:sp>
                  <p:nvSpPr>
                    <p:cNvPr id="61" name="フリーフォーム 60"/>
                    <p:cNvSpPr/>
                    <p:nvPr/>
                  </p:nvSpPr>
                  <p:spPr>
                    <a:xfrm>
                      <a:off x="5073748" y="3516924"/>
                      <a:ext cx="1702190" cy="1218827"/>
                    </a:xfrm>
                    <a:custGeom>
                      <a:avLst/>
                      <a:gdLst>
                        <a:gd name="connsiteX0" fmla="*/ 0 w 1702190"/>
                        <a:gd name="connsiteY0" fmla="*/ 0 h 1218827"/>
                        <a:gd name="connsiteX1" fmla="*/ 998806 w 1702190"/>
                        <a:gd name="connsiteY1" fmla="*/ 1041009 h 1218827"/>
                        <a:gd name="connsiteX2" fmla="*/ 1702190 w 1702190"/>
                        <a:gd name="connsiteY2" fmla="*/ 1209822 h 1218827"/>
                      </a:gdLst>
                      <a:ahLst/>
                      <a:cxnLst>
                        <a:cxn ang="0">
                          <a:pos x="connsiteX0" y="connsiteY0"/>
                        </a:cxn>
                        <a:cxn ang="0">
                          <a:pos x="connsiteX1" y="connsiteY1"/>
                        </a:cxn>
                        <a:cxn ang="0">
                          <a:pos x="connsiteX2" y="connsiteY2"/>
                        </a:cxn>
                      </a:cxnLst>
                      <a:rect l="l" t="t" r="r" b="b"/>
                      <a:pathLst>
                        <a:path w="1702190" h="1218827">
                          <a:moveTo>
                            <a:pt x="0" y="0"/>
                          </a:moveTo>
                          <a:cubicBezTo>
                            <a:pt x="357554" y="419686"/>
                            <a:pt x="715108" y="839372"/>
                            <a:pt x="998806" y="1041009"/>
                          </a:cubicBezTo>
                          <a:cubicBezTo>
                            <a:pt x="1282504" y="1242646"/>
                            <a:pt x="1492347" y="1226234"/>
                            <a:pt x="1702190" y="1209822"/>
                          </a:cubicBezTo>
                        </a:path>
                      </a:pathLst>
                    </a:custGeom>
                    <a:noFill/>
                    <a:ln w="19050">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63" name="フリーフォーム 62"/>
                    <p:cNvSpPr/>
                    <p:nvPr/>
                  </p:nvSpPr>
                  <p:spPr>
                    <a:xfrm>
                      <a:off x="4328160" y="3184795"/>
                      <a:ext cx="2723938" cy="1541951"/>
                    </a:xfrm>
                    <a:custGeom>
                      <a:avLst/>
                      <a:gdLst>
                        <a:gd name="connsiteX0" fmla="*/ 2504049 w 2723938"/>
                        <a:gd name="connsiteY0" fmla="*/ 1541951 h 1541951"/>
                        <a:gd name="connsiteX1" fmla="*/ 2686929 w 2723938"/>
                        <a:gd name="connsiteY1" fmla="*/ 1415341 h 1541951"/>
                        <a:gd name="connsiteX2" fmla="*/ 2715065 w 2723938"/>
                        <a:gd name="connsiteY2" fmla="*/ 1176191 h 1541951"/>
                        <a:gd name="connsiteX3" fmla="*/ 2574388 w 2723938"/>
                        <a:gd name="connsiteY3" fmla="*/ 866701 h 1541951"/>
                        <a:gd name="connsiteX4" fmla="*/ 2194560 w 2723938"/>
                        <a:gd name="connsiteY4" fmla="*/ 458738 h 1541951"/>
                        <a:gd name="connsiteX5" fmla="*/ 1448972 w 2723938"/>
                        <a:gd name="connsiteY5" fmla="*/ 163317 h 1541951"/>
                        <a:gd name="connsiteX6" fmla="*/ 717452 w 2723938"/>
                        <a:gd name="connsiteY6" fmla="*/ 8572 h 1541951"/>
                        <a:gd name="connsiteX7" fmla="*/ 225083 w 2723938"/>
                        <a:gd name="connsiteY7" fmla="*/ 36708 h 1541951"/>
                        <a:gd name="connsiteX8" fmla="*/ 0 w 2723938"/>
                        <a:gd name="connsiteY8" fmla="*/ 177384 h 15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3938" h="1541951">
                          <a:moveTo>
                            <a:pt x="2504049" y="1541951"/>
                          </a:moveTo>
                          <a:cubicBezTo>
                            <a:pt x="2577904" y="1509126"/>
                            <a:pt x="2651760" y="1476301"/>
                            <a:pt x="2686929" y="1415341"/>
                          </a:cubicBezTo>
                          <a:cubicBezTo>
                            <a:pt x="2722098" y="1354381"/>
                            <a:pt x="2733822" y="1267631"/>
                            <a:pt x="2715065" y="1176191"/>
                          </a:cubicBezTo>
                          <a:cubicBezTo>
                            <a:pt x="2696308" y="1084751"/>
                            <a:pt x="2661139" y="986276"/>
                            <a:pt x="2574388" y="866701"/>
                          </a:cubicBezTo>
                          <a:cubicBezTo>
                            <a:pt x="2487637" y="747125"/>
                            <a:pt x="2382129" y="575969"/>
                            <a:pt x="2194560" y="458738"/>
                          </a:cubicBezTo>
                          <a:cubicBezTo>
                            <a:pt x="2006991" y="341507"/>
                            <a:pt x="1695157" y="238345"/>
                            <a:pt x="1448972" y="163317"/>
                          </a:cubicBezTo>
                          <a:cubicBezTo>
                            <a:pt x="1202787" y="88289"/>
                            <a:pt x="921433" y="29673"/>
                            <a:pt x="717452" y="8572"/>
                          </a:cubicBezTo>
                          <a:cubicBezTo>
                            <a:pt x="513470" y="-12530"/>
                            <a:pt x="344658" y="8573"/>
                            <a:pt x="225083" y="36708"/>
                          </a:cubicBezTo>
                          <a:cubicBezTo>
                            <a:pt x="105508" y="64843"/>
                            <a:pt x="52754" y="121113"/>
                            <a:pt x="0" y="177384"/>
                          </a:cubicBezTo>
                        </a:path>
                      </a:pathLst>
                    </a:custGeom>
                    <a:noFill/>
                    <a:ln w="190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grpSp>
              <p:sp>
                <p:nvSpPr>
                  <p:cNvPr id="51" name="テキスト ボックス 50"/>
                  <p:cNvSpPr txBox="1"/>
                  <p:nvPr/>
                </p:nvSpPr>
                <p:spPr>
                  <a:xfrm>
                    <a:off x="3137432" y="1924049"/>
                    <a:ext cx="2331081" cy="362349"/>
                  </a:xfrm>
                  <a:prstGeom prst="rect">
                    <a:avLst/>
                  </a:prstGeom>
                  <a:noFill/>
                </p:spPr>
                <p:txBody>
                  <a:bodyPr wrap="square" rtlCol="0">
                    <a:spAutoFit/>
                  </a:bodyPr>
                  <a:lstStyle/>
                  <a:p>
                    <a:r>
                      <a:rPr kumimoji="1" lang="en-US" altLang="ja-JP" sz="2000" dirty="0" smtClean="0">
                        <a:solidFill>
                          <a:srgbClr val="0070C0"/>
                        </a:solidFill>
                      </a:rPr>
                      <a:t>Laser electric field</a:t>
                    </a:r>
                    <a:endParaRPr kumimoji="1" lang="ja-JP" altLang="en-US" sz="2000" dirty="0">
                      <a:solidFill>
                        <a:srgbClr val="0070C0"/>
                      </a:solidFill>
                    </a:endParaRPr>
                  </a:p>
                </p:txBody>
              </p:sp>
            </p:grpSp>
            <p:sp>
              <p:nvSpPr>
                <p:cNvPr id="38" name="フリーフォーム 37"/>
                <p:cNvSpPr/>
                <p:nvPr/>
              </p:nvSpPr>
              <p:spPr>
                <a:xfrm>
                  <a:off x="4389120" y="2452744"/>
                  <a:ext cx="882127" cy="1624404"/>
                </a:xfrm>
                <a:custGeom>
                  <a:avLst/>
                  <a:gdLst>
                    <a:gd name="connsiteX0" fmla="*/ 882127 w 882127"/>
                    <a:gd name="connsiteY0" fmla="*/ 1624404 h 1624404"/>
                    <a:gd name="connsiteX1" fmla="*/ 849854 w 882127"/>
                    <a:gd name="connsiteY1" fmla="*/ 957430 h 1624404"/>
                    <a:gd name="connsiteX2" fmla="*/ 699247 w 882127"/>
                    <a:gd name="connsiteY2" fmla="*/ 559397 h 1624404"/>
                    <a:gd name="connsiteX3" fmla="*/ 0 w 882127"/>
                    <a:gd name="connsiteY3" fmla="*/ 0 h 1624404"/>
                    <a:gd name="connsiteX4" fmla="*/ 0 w 882127"/>
                    <a:gd name="connsiteY4" fmla="*/ 0 h 1624404"/>
                    <a:gd name="connsiteX5" fmla="*/ 0 w 882127"/>
                    <a:gd name="connsiteY5" fmla="*/ 0 h 16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27" h="1624404">
                      <a:moveTo>
                        <a:pt x="882127" y="1624404"/>
                      </a:moveTo>
                      <a:cubicBezTo>
                        <a:pt x="881230" y="1379667"/>
                        <a:pt x="880334" y="1134931"/>
                        <a:pt x="849854" y="957430"/>
                      </a:cubicBezTo>
                      <a:cubicBezTo>
                        <a:pt x="819374" y="779929"/>
                        <a:pt x="840889" y="718969"/>
                        <a:pt x="699247" y="559397"/>
                      </a:cubicBezTo>
                      <a:cubicBezTo>
                        <a:pt x="557605" y="399825"/>
                        <a:pt x="0" y="0"/>
                        <a:pt x="0" y="0"/>
                      </a:cubicBezTo>
                      <a:lnTo>
                        <a:pt x="0"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5" name="テキスト ボックス 34"/>
              <p:cNvSpPr txBox="1"/>
              <p:nvPr/>
            </p:nvSpPr>
            <p:spPr>
              <a:xfrm>
                <a:off x="5402799" y="2245178"/>
                <a:ext cx="3765292" cy="400110"/>
              </a:xfrm>
              <a:prstGeom prst="rect">
                <a:avLst/>
              </a:prstGeom>
              <a:noFill/>
            </p:spPr>
            <p:txBody>
              <a:bodyPr wrap="square" rtlCol="0">
                <a:spAutoFit/>
              </a:bodyPr>
              <a:lstStyle/>
              <a:p>
                <a:r>
                  <a:rPr lang="en-US" altLang="ja-JP" sz="2000" dirty="0" smtClean="0">
                    <a:solidFill>
                      <a:srgbClr val="FFC000"/>
                    </a:solidFill>
                  </a:rPr>
                  <a:t>Recombination</a:t>
                </a:r>
                <a:r>
                  <a:rPr lang="ja-JP" altLang="en-US" sz="2000" dirty="0" smtClean="0">
                    <a:solidFill>
                      <a:srgbClr val="FFC000"/>
                    </a:solidFill>
                  </a:rPr>
                  <a:t>→</a:t>
                </a:r>
                <a:r>
                  <a:rPr lang="en-US" altLang="ja-JP" sz="2000" dirty="0" smtClean="0">
                    <a:solidFill>
                      <a:srgbClr val="FFC000"/>
                    </a:solidFill>
                  </a:rPr>
                  <a:t>luminescence</a:t>
                </a:r>
                <a:endParaRPr kumimoji="1" lang="ja-JP" altLang="en-US" sz="2000" dirty="0">
                  <a:solidFill>
                    <a:srgbClr val="FFC000"/>
                  </a:solidFill>
                </a:endParaRPr>
              </a:p>
            </p:txBody>
          </p:sp>
        </p:grpSp>
      </p:grpSp>
      <p:sp>
        <p:nvSpPr>
          <p:cNvPr id="7" name="正方形/長方形 6"/>
          <p:cNvSpPr/>
          <p:nvPr/>
        </p:nvSpPr>
        <p:spPr>
          <a:xfrm>
            <a:off x="872324" y="1779839"/>
            <a:ext cx="3288684" cy="400110"/>
          </a:xfrm>
          <a:prstGeom prst="rect">
            <a:avLst/>
          </a:prstGeom>
        </p:spPr>
        <p:txBody>
          <a:bodyPr wrap="square">
            <a:spAutoFit/>
          </a:bodyPr>
          <a:lstStyle/>
          <a:p>
            <a:r>
              <a:rPr lang="ja-JP" altLang="en-US" sz="2000" dirty="0" smtClean="0"/>
              <a:t>Corkum Returning </a:t>
            </a:r>
            <a:r>
              <a:rPr lang="en-US" altLang="ja-JP" sz="2000" dirty="0" smtClean="0"/>
              <a:t>model</a:t>
            </a:r>
            <a:endParaRPr lang="ja-JP" altLang="en-US" sz="2000" dirty="0"/>
          </a:p>
        </p:txBody>
      </p:sp>
      <p:sp>
        <p:nvSpPr>
          <p:cNvPr id="3" name="テキスト ボックス 2"/>
          <p:cNvSpPr txBox="1"/>
          <p:nvPr/>
        </p:nvSpPr>
        <p:spPr>
          <a:xfrm>
            <a:off x="2227149" y="3593653"/>
            <a:ext cx="1082087" cy="400110"/>
          </a:xfrm>
          <a:prstGeom prst="rect">
            <a:avLst/>
          </a:prstGeom>
          <a:noFill/>
        </p:spPr>
        <p:txBody>
          <a:bodyPr wrap="square" rtlCol="0">
            <a:spAutoFit/>
          </a:bodyPr>
          <a:lstStyle/>
          <a:p>
            <a:r>
              <a:rPr lang="en-US" altLang="ja-JP" sz="2000" dirty="0" smtClean="0"/>
              <a:t>electron</a:t>
            </a:r>
            <a:endParaRPr kumimoji="1" lang="ja-JP" altLang="en-US" sz="2000" dirty="0"/>
          </a:p>
        </p:txBody>
      </p:sp>
      <p:sp>
        <p:nvSpPr>
          <p:cNvPr id="26" name="テキスト ボックス 25"/>
          <p:cNvSpPr txBox="1"/>
          <p:nvPr/>
        </p:nvSpPr>
        <p:spPr>
          <a:xfrm>
            <a:off x="2223999" y="3969041"/>
            <a:ext cx="1937010" cy="400110"/>
          </a:xfrm>
          <a:prstGeom prst="rect">
            <a:avLst/>
          </a:prstGeom>
          <a:noFill/>
        </p:spPr>
        <p:txBody>
          <a:bodyPr wrap="square" rtlCol="0">
            <a:spAutoFit/>
          </a:bodyPr>
          <a:lstStyle/>
          <a:p>
            <a:r>
              <a:rPr lang="en-US" altLang="ja-JP" sz="2000" dirty="0"/>
              <a:t>tunnel ionization</a:t>
            </a:r>
            <a:endParaRPr kumimoji="1" lang="ja-JP" altLang="en-US" sz="2000" dirty="0"/>
          </a:p>
        </p:txBody>
      </p:sp>
      <p:sp>
        <p:nvSpPr>
          <p:cNvPr id="4" name="テキスト ボックス 3"/>
          <p:cNvSpPr txBox="1"/>
          <p:nvPr/>
        </p:nvSpPr>
        <p:spPr>
          <a:xfrm>
            <a:off x="4365748" y="3871107"/>
            <a:ext cx="2089237" cy="707886"/>
          </a:xfrm>
          <a:prstGeom prst="rect">
            <a:avLst/>
          </a:prstGeom>
          <a:noFill/>
        </p:spPr>
        <p:txBody>
          <a:bodyPr wrap="square" rtlCol="0">
            <a:spAutoFit/>
          </a:bodyPr>
          <a:lstStyle/>
          <a:p>
            <a:r>
              <a:rPr lang="en-US" altLang="ja-JP" sz="2000" dirty="0" smtClean="0"/>
              <a:t>Classic </a:t>
            </a:r>
            <a:r>
              <a:rPr lang="en-US" altLang="ja-JP" sz="2000" dirty="0"/>
              <a:t>movement </a:t>
            </a:r>
            <a:r>
              <a:rPr lang="en-US" altLang="ja-JP" sz="2000" dirty="0" smtClean="0"/>
              <a:t>in electric field</a:t>
            </a:r>
            <a:endParaRPr lang="en-US" altLang="ja-JP" sz="2000" dirty="0"/>
          </a:p>
        </p:txBody>
      </p:sp>
      <p:sp>
        <p:nvSpPr>
          <p:cNvPr id="28" name="タイトル 1"/>
          <p:cNvSpPr txBox="1">
            <a:spLocks/>
          </p:cNvSpPr>
          <p:nvPr/>
        </p:nvSpPr>
        <p:spPr>
          <a:xfrm>
            <a:off x="356976" y="300279"/>
            <a:ext cx="8335924" cy="90523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457200" lvl="1"/>
            <a:r>
              <a:rPr kumimoji="0" lang="en-US" altLang="ja-JP" sz="3200" kern="0" dirty="0">
                <a:solidFill>
                  <a:sysClr val="windowText" lastClr="000000"/>
                </a:solidFill>
              </a:rPr>
              <a:t>H</a:t>
            </a:r>
            <a:r>
              <a:rPr kumimoji="0" lang="en-US" altLang="ja-JP" sz="3200" kern="0" dirty="0" smtClean="0">
                <a:solidFill>
                  <a:sysClr val="windowText" lastClr="000000"/>
                </a:solidFill>
              </a:rPr>
              <a:t>igher-harmonic generation in atomic gas</a:t>
            </a:r>
            <a:endParaRPr kumimoji="0" lang="en-US" altLang="ja-JP" sz="3200" kern="0" dirty="0">
              <a:solidFill>
                <a:sysClr val="windowText" lastClr="000000"/>
              </a:solidFill>
            </a:endParaRPr>
          </a:p>
        </p:txBody>
      </p:sp>
    </p:spTree>
    <p:extLst>
      <p:ext uri="{BB962C8B-B14F-4D97-AF65-F5344CB8AC3E}">
        <p14:creationId xmlns:p14="http://schemas.microsoft.com/office/powerpoint/2010/main" val="3941143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39972" y="1663977"/>
            <a:ext cx="7634177" cy="146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93514" y="209390"/>
            <a:ext cx="7886700" cy="687128"/>
          </a:xfrm>
        </p:spPr>
        <p:txBody>
          <a:bodyPr>
            <a:normAutofit/>
          </a:bodyPr>
          <a:lstStyle/>
          <a:p>
            <a:r>
              <a:rPr kumimoji="1" lang="en-US" altLang="ja-JP" sz="4000" dirty="0" smtClean="0"/>
              <a:t>CEP(</a:t>
            </a:r>
            <a:r>
              <a:rPr lang="en-US" altLang="ja-JP" sz="4000" dirty="0"/>
              <a:t>career envelope </a:t>
            </a:r>
            <a:r>
              <a:rPr lang="en-US" altLang="ja-JP" sz="4000" dirty="0" smtClean="0"/>
              <a:t>phase</a:t>
            </a:r>
            <a:r>
              <a:rPr kumimoji="1" lang="en-US" altLang="ja-JP" sz="4000" dirty="0" smtClean="0"/>
              <a:t>)</a:t>
            </a:r>
            <a:endParaRPr kumimoji="1" lang="ja-JP" altLang="en-US" sz="4000" dirty="0"/>
          </a:p>
        </p:txBody>
      </p:sp>
      <p:sp>
        <p:nvSpPr>
          <p:cNvPr id="3" name="正方形/長方形 2"/>
          <p:cNvSpPr/>
          <p:nvPr/>
        </p:nvSpPr>
        <p:spPr>
          <a:xfrm>
            <a:off x="455301" y="993063"/>
            <a:ext cx="8291264" cy="1938992"/>
          </a:xfrm>
          <a:prstGeom prst="rect">
            <a:avLst/>
          </a:prstGeom>
        </p:spPr>
        <p:txBody>
          <a:bodyPr wrap="square">
            <a:spAutoFit/>
          </a:bodyPr>
          <a:lstStyle/>
          <a:p>
            <a:r>
              <a:rPr kumimoji="0" lang="en-US" altLang="ja-JP" sz="2400" dirty="0" smtClean="0">
                <a:latin typeface="Arial Unicode MS" panose="020B0604020202020204" pitchFamily="50" charset="-128"/>
              </a:rPr>
              <a:t>CEP : a phase of electric field vibration in a ultra-short pulse.</a:t>
            </a:r>
          </a:p>
          <a:p>
            <a:r>
              <a:rPr kumimoji="0" lang="en-US" altLang="ja-JP" sz="2400" dirty="0" smtClean="0">
                <a:latin typeface="Arial Unicode MS" panose="020B0604020202020204" pitchFamily="50" charset="-128"/>
              </a:rPr>
              <a:t>If the light pulse becomes high intensity, argument about </a:t>
            </a:r>
            <a:r>
              <a:rPr kumimoji="0" lang="en-US" altLang="ja-JP" sz="2400" dirty="0" smtClean="0">
                <a:solidFill>
                  <a:srgbClr val="FF0000"/>
                </a:solidFill>
                <a:latin typeface="Arial Unicode MS" panose="020B0604020202020204" pitchFamily="50" charset="-128"/>
              </a:rPr>
              <a:t>an interaction with a substance and the light as a classic electric field</a:t>
            </a:r>
            <a:r>
              <a:rPr kumimoji="0" lang="en-US" altLang="ja-JP" sz="2400" dirty="0" smtClean="0">
                <a:latin typeface="Arial Unicode MS" panose="020B0604020202020204" pitchFamily="50" charset="-128"/>
              </a:rPr>
              <a:t> is needed. In that case,  the real time waveform of an electric field is important</a:t>
            </a:r>
            <a:r>
              <a:rPr kumimoji="0" lang="en-US" altLang="ja-JP" sz="2400" dirty="0">
                <a:latin typeface="Arial Unicode MS" panose="020B0604020202020204" pitchFamily="50" charset="-128"/>
              </a:rPr>
              <a:t>.</a:t>
            </a:r>
          </a:p>
        </p:txBody>
      </p:sp>
      <p:sp>
        <p:nvSpPr>
          <p:cNvPr id="17" name="テキスト ボックス 16"/>
          <p:cNvSpPr txBox="1"/>
          <p:nvPr/>
        </p:nvSpPr>
        <p:spPr>
          <a:xfrm>
            <a:off x="85060" y="5800173"/>
            <a:ext cx="9144000" cy="400110"/>
          </a:xfrm>
          <a:prstGeom prst="rect">
            <a:avLst/>
          </a:prstGeom>
          <a:noFill/>
        </p:spPr>
        <p:txBody>
          <a:bodyPr wrap="square" rtlCol="0">
            <a:spAutoFit/>
          </a:bodyPr>
          <a:lstStyle/>
          <a:p>
            <a:r>
              <a:rPr lang="en-US" altLang="ja-JP" sz="2000" dirty="0" smtClean="0"/>
              <a:t>Sin-like, cos-like </a:t>
            </a:r>
            <a:r>
              <a:rPr lang="en-US" altLang="ja-JP" sz="2000" dirty="0"/>
              <a:t>t</a:t>
            </a:r>
            <a:r>
              <a:rPr lang="en-US" altLang="ja-JP" sz="2000" dirty="0" smtClean="0"/>
              <a:t>he interaction of an electric field pulse and the electron in potential </a:t>
            </a:r>
          </a:p>
        </p:txBody>
      </p:sp>
      <p:grpSp>
        <p:nvGrpSpPr>
          <p:cNvPr id="55" name="グループ化 54"/>
          <p:cNvGrpSpPr/>
          <p:nvPr/>
        </p:nvGrpSpPr>
        <p:grpSpPr>
          <a:xfrm>
            <a:off x="1124885" y="2795015"/>
            <a:ext cx="3706012" cy="2962757"/>
            <a:chOff x="1124885" y="2795015"/>
            <a:chExt cx="3833842" cy="2962757"/>
          </a:xfrm>
        </p:grpSpPr>
        <p:grpSp>
          <p:nvGrpSpPr>
            <p:cNvPr id="25" name="グループ化 24"/>
            <p:cNvGrpSpPr/>
            <p:nvPr/>
          </p:nvGrpSpPr>
          <p:grpSpPr>
            <a:xfrm>
              <a:off x="1124885" y="2795015"/>
              <a:ext cx="2980255" cy="2962757"/>
              <a:chOff x="3406098" y="2920626"/>
              <a:chExt cx="2973503" cy="3286588"/>
            </a:xfrm>
          </p:grpSpPr>
          <p:sp>
            <p:nvSpPr>
              <p:cNvPr id="26" name="テキスト ボックス 25"/>
              <p:cNvSpPr txBox="1"/>
              <p:nvPr/>
            </p:nvSpPr>
            <p:spPr>
              <a:xfrm>
                <a:off x="3406098" y="5629034"/>
                <a:ext cx="1008880" cy="562678"/>
              </a:xfrm>
              <a:prstGeom prst="rect">
                <a:avLst/>
              </a:prstGeom>
              <a:noFill/>
            </p:spPr>
            <p:txBody>
              <a:bodyPr wrap="square" rtlCol="0">
                <a:spAutoFit/>
              </a:bodyPr>
              <a:lstStyle/>
              <a:p>
                <a:r>
                  <a:rPr lang="en-US" altLang="ja-JP" sz="2800" dirty="0" smtClean="0">
                    <a:latin typeface="Cambria Math" panose="02040503050406030204" pitchFamily="18" charset="0"/>
                    <a:ea typeface="Cambria Math" panose="02040503050406030204" pitchFamily="18" charset="0"/>
                  </a:rPr>
                  <a:t>s</a:t>
                </a:r>
                <a:r>
                  <a:rPr kumimoji="1" lang="en-US" altLang="ja-JP" sz="2800" dirty="0" smtClean="0">
                    <a:latin typeface="Cambria Math" panose="02040503050406030204" pitchFamily="18" charset="0"/>
                    <a:ea typeface="Cambria Math" panose="02040503050406030204" pitchFamily="18" charset="0"/>
                  </a:rPr>
                  <a:t>in</a:t>
                </a:r>
                <a:r>
                  <a:rPr lang="ja-JP" altLang="en-US" sz="2000" b="1" dirty="0">
                    <a:latin typeface="Cambria Math" panose="02040503050406030204" pitchFamily="18" charset="0"/>
                  </a:rPr>
                  <a:t>型</a:t>
                </a:r>
                <a:endParaRPr kumimoji="1" lang="ja-JP" altLang="en-US" sz="2000" b="1" dirty="0">
                  <a:latin typeface="Cambria Math" panose="02040503050406030204" pitchFamily="18" charset="0"/>
                </a:endParaRPr>
              </a:p>
            </p:txBody>
          </p:sp>
          <p:grpSp>
            <p:nvGrpSpPr>
              <p:cNvPr id="27" name="グループ化 26"/>
              <p:cNvGrpSpPr/>
              <p:nvPr/>
            </p:nvGrpSpPr>
            <p:grpSpPr>
              <a:xfrm>
                <a:off x="3469841" y="2920626"/>
                <a:ext cx="2909760" cy="3286588"/>
                <a:chOff x="3492067" y="3040577"/>
                <a:chExt cx="2909760" cy="3286588"/>
              </a:xfrm>
            </p:grpSpPr>
            <p:cxnSp>
              <p:nvCxnSpPr>
                <p:cNvPr id="28" name="直線コネクタ 27"/>
                <p:cNvCxnSpPr/>
                <p:nvPr/>
              </p:nvCxnSpPr>
              <p:spPr>
                <a:xfrm>
                  <a:off x="3495604" y="4868042"/>
                  <a:ext cx="2895173" cy="8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4950242" y="3040577"/>
                  <a:ext cx="800" cy="3286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3492067" y="3075880"/>
                  <a:ext cx="2909760" cy="3217436"/>
                  <a:chOff x="3492067" y="3075880"/>
                  <a:chExt cx="2909760" cy="3217436"/>
                </a:xfrm>
              </p:grpSpPr>
              <p:sp>
                <p:nvSpPr>
                  <p:cNvPr id="31" name="Freeform 455"/>
                  <p:cNvSpPr>
                    <a:spLocks/>
                  </p:cNvSpPr>
                  <p:nvPr/>
                </p:nvSpPr>
                <p:spPr bwMode="auto">
                  <a:xfrm>
                    <a:off x="3514401" y="3450749"/>
                    <a:ext cx="2878799" cy="1428096"/>
                  </a:xfrm>
                  <a:custGeom>
                    <a:avLst/>
                    <a:gdLst>
                      <a:gd name="T0" fmla="*/ 0 w 5806"/>
                      <a:gd name="T1" fmla="*/ 73025 h 91"/>
                      <a:gd name="T2" fmla="*/ 287338 w 5806"/>
                      <a:gd name="T3" fmla="*/ 0 h 91"/>
                      <a:gd name="T4" fmla="*/ 576263 w 5806"/>
                      <a:gd name="T5" fmla="*/ 73025 h 91"/>
                      <a:gd name="T6" fmla="*/ 863600 w 5806"/>
                      <a:gd name="T7" fmla="*/ 0 h 91"/>
                      <a:gd name="T8" fmla="*/ 1152525 w 5806"/>
                      <a:gd name="T9" fmla="*/ 73025 h 91"/>
                      <a:gd name="T10" fmla="*/ 1439863 w 5806"/>
                      <a:gd name="T11" fmla="*/ 0 h 91"/>
                      <a:gd name="T12" fmla="*/ 1728788 w 5806"/>
                      <a:gd name="T13" fmla="*/ 73025 h 91"/>
                      <a:gd name="T14" fmla="*/ 2016125 w 5806"/>
                      <a:gd name="T15" fmla="*/ 0 h 91"/>
                      <a:gd name="T16" fmla="*/ 2303463 w 5806"/>
                      <a:gd name="T17" fmla="*/ 73025 h 91"/>
                      <a:gd name="T18" fmla="*/ 2592388 w 5806"/>
                      <a:gd name="T19" fmla="*/ 0 h 91"/>
                      <a:gd name="T20" fmla="*/ 2879725 w 5806"/>
                      <a:gd name="T21" fmla="*/ 73025 h 91"/>
                      <a:gd name="T22" fmla="*/ 3168650 w 5806"/>
                      <a:gd name="T23" fmla="*/ 0 h 91"/>
                      <a:gd name="T24" fmla="*/ 3455988 w 5806"/>
                      <a:gd name="T25" fmla="*/ 73025 h 91"/>
                      <a:gd name="T26" fmla="*/ 3744913 w 5806"/>
                      <a:gd name="T27" fmla="*/ 0 h 91"/>
                      <a:gd name="T28" fmla="*/ 4032250 w 5806"/>
                      <a:gd name="T29" fmla="*/ 73025 h 91"/>
                      <a:gd name="T30" fmla="*/ 4321175 w 5806"/>
                      <a:gd name="T31" fmla="*/ 0 h 91"/>
                      <a:gd name="T32" fmla="*/ 4608513 w 5806"/>
                      <a:gd name="T33" fmla="*/ 73025 h 91"/>
                      <a:gd name="T34" fmla="*/ 4895850 w 5806"/>
                      <a:gd name="T35" fmla="*/ 0 h 91"/>
                      <a:gd name="T36" fmla="*/ 5184775 w 5806"/>
                      <a:gd name="T37" fmla="*/ 73025 h 91"/>
                      <a:gd name="T38" fmla="*/ 5472113 w 5806"/>
                      <a:gd name="T39" fmla="*/ 0 h 91"/>
                      <a:gd name="T40" fmla="*/ 5761038 w 5806"/>
                      <a:gd name="T41" fmla="*/ 73025 h 91"/>
                      <a:gd name="T42" fmla="*/ 6048375 w 5806"/>
                      <a:gd name="T43" fmla="*/ 0 h 91"/>
                      <a:gd name="T44" fmla="*/ 6337300 w 5806"/>
                      <a:gd name="T45" fmla="*/ 73025 h 91"/>
                      <a:gd name="T46" fmla="*/ 6624638 w 5806"/>
                      <a:gd name="T47" fmla="*/ 0 h 91"/>
                      <a:gd name="T48" fmla="*/ 6913563 w 5806"/>
                      <a:gd name="T49" fmla="*/ 73025 h 91"/>
                      <a:gd name="T50" fmla="*/ 7200900 w 5806"/>
                      <a:gd name="T51" fmla="*/ 0 h 91"/>
                      <a:gd name="T52" fmla="*/ 7488238 w 5806"/>
                      <a:gd name="T53" fmla="*/ 73025 h 91"/>
                      <a:gd name="T54" fmla="*/ 7777163 w 5806"/>
                      <a:gd name="T55" fmla="*/ 0 h 91"/>
                      <a:gd name="T56" fmla="*/ 8064500 w 5806"/>
                      <a:gd name="T57" fmla="*/ 73025 h 91"/>
                      <a:gd name="T58" fmla="*/ 8353425 w 5806"/>
                      <a:gd name="T59" fmla="*/ 0 h 91"/>
                      <a:gd name="T60" fmla="*/ 8640763 w 5806"/>
                      <a:gd name="T61" fmla="*/ 73025 h 91"/>
                      <a:gd name="T62" fmla="*/ 8929688 w 5806"/>
                      <a:gd name="T63" fmla="*/ 0 h 91"/>
                      <a:gd name="T64" fmla="*/ 9217025 w 5806"/>
                      <a:gd name="T65" fmla="*/ 7302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0 w 9688"/>
                      <a:gd name="connsiteY0" fmla="*/ 10000 h 10000"/>
                      <a:gd name="connsiteX1" fmla="*/ 312 w 9688"/>
                      <a:gd name="connsiteY1" fmla="*/ 0 h 10000"/>
                      <a:gd name="connsiteX2" fmla="*/ 625 w 9688"/>
                      <a:gd name="connsiteY2" fmla="*/ 10000 h 10000"/>
                      <a:gd name="connsiteX3" fmla="*/ 937 w 9688"/>
                      <a:gd name="connsiteY3" fmla="*/ 0 h 10000"/>
                      <a:gd name="connsiteX4" fmla="*/ 1250 w 9688"/>
                      <a:gd name="connsiteY4" fmla="*/ 10000 h 10000"/>
                      <a:gd name="connsiteX5" fmla="*/ 1562 w 9688"/>
                      <a:gd name="connsiteY5" fmla="*/ 0 h 10000"/>
                      <a:gd name="connsiteX6" fmla="*/ 1876 w 9688"/>
                      <a:gd name="connsiteY6" fmla="*/ 10000 h 10000"/>
                      <a:gd name="connsiteX7" fmla="*/ 2187 w 9688"/>
                      <a:gd name="connsiteY7" fmla="*/ 0 h 10000"/>
                      <a:gd name="connsiteX8" fmla="*/ 2499 w 9688"/>
                      <a:gd name="connsiteY8" fmla="*/ 10000 h 10000"/>
                      <a:gd name="connsiteX9" fmla="*/ 2813 w 9688"/>
                      <a:gd name="connsiteY9" fmla="*/ 0 h 10000"/>
                      <a:gd name="connsiteX10" fmla="*/ 3124 w 9688"/>
                      <a:gd name="connsiteY10" fmla="*/ 10000 h 10000"/>
                      <a:gd name="connsiteX11" fmla="*/ 3438 w 9688"/>
                      <a:gd name="connsiteY11" fmla="*/ 0 h 10000"/>
                      <a:gd name="connsiteX12" fmla="*/ 3750 w 9688"/>
                      <a:gd name="connsiteY12" fmla="*/ 10000 h 10000"/>
                      <a:gd name="connsiteX13" fmla="*/ 4063 w 9688"/>
                      <a:gd name="connsiteY13" fmla="*/ 0 h 10000"/>
                      <a:gd name="connsiteX14" fmla="*/ 4375 w 9688"/>
                      <a:gd name="connsiteY14" fmla="*/ 10000 h 10000"/>
                      <a:gd name="connsiteX15" fmla="*/ 4688 w 9688"/>
                      <a:gd name="connsiteY15" fmla="*/ 0 h 10000"/>
                      <a:gd name="connsiteX16" fmla="*/ 5000 w 9688"/>
                      <a:gd name="connsiteY16" fmla="*/ 10000 h 10000"/>
                      <a:gd name="connsiteX17" fmla="*/ 5312 w 9688"/>
                      <a:gd name="connsiteY17" fmla="*/ 0 h 10000"/>
                      <a:gd name="connsiteX18" fmla="*/ 5625 w 9688"/>
                      <a:gd name="connsiteY18" fmla="*/ 10000 h 10000"/>
                      <a:gd name="connsiteX19" fmla="*/ 5937 w 9688"/>
                      <a:gd name="connsiteY19" fmla="*/ 0 h 10000"/>
                      <a:gd name="connsiteX20" fmla="*/ 6250 w 9688"/>
                      <a:gd name="connsiteY20" fmla="*/ 10000 h 10000"/>
                      <a:gd name="connsiteX21" fmla="*/ 6562 w 9688"/>
                      <a:gd name="connsiteY21" fmla="*/ 0 h 10000"/>
                      <a:gd name="connsiteX22" fmla="*/ 6876 w 9688"/>
                      <a:gd name="connsiteY22" fmla="*/ 10000 h 10000"/>
                      <a:gd name="connsiteX23" fmla="*/ 7187 w 9688"/>
                      <a:gd name="connsiteY23" fmla="*/ 0 h 10000"/>
                      <a:gd name="connsiteX24" fmla="*/ 7501 w 9688"/>
                      <a:gd name="connsiteY24" fmla="*/ 10000 h 10000"/>
                      <a:gd name="connsiteX25" fmla="*/ 7813 w 9688"/>
                      <a:gd name="connsiteY25" fmla="*/ 0 h 10000"/>
                      <a:gd name="connsiteX26" fmla="*/ 8124 w 9688"/>
                      <a:gd name="connsiteY26" fmla="*/ 10000 h 10000"/>
                      <a:gd name="connsiteX27" fmla="*/ 8438 w 9688"/>
                      <a:gd name="connsiteY27" fmla="*/ 0 h 10000"/>
                      <a:gd name="connsiteX28" fmla="*/ 8750 w 9688"/>
                      <a:gd name="connsiteY28" fmla="*/ 10000 h 10000"/>
                      <a:gd name="connsiteX29" fmla="*/ 9063 w 9688"/>
                      <a:gd name="connsiteY29" fmla="*/ 0 h 10000"/>
                      <a:gd name="connsiteX30" fmla="*/ 9375 w 9688"/>
                      <a:gd name="connsiteY30" fmla="*/ 10000 h 10000"/>
                      <a:gd name="connsiteX31" fmla="*/ 9688 w 9688"/>
                      <a:gd name="connsiteY31" fmla="*/ 0 h 10000"/>
                      <a:gd name="connsiteX0" fmla="*/ 0 w 9677"/>
                      <a:gd name="connsiteY0" fmla="*/ 10000 h 10000"/>
                      <a:gd name="connsiteX1" fmla="*/ 322 w 9677"/>
                      <a:gd name="connsiteY1" fmla="*/ 0 h 10000"/>
                      <a:gd name="connsiteX2" fmla="*/ 645 w 9677"/>
                      <a:gd name="connsiteY2" fmla="*/ 10000 h 10000"/>
                      <a:gd name="connsiteX3" fmla="*/ 967 w 9677"/>
                      <a:gd name="connsiteY3" fmla="*/ 0 h 10000"/>
                      <a:gd name="connsiteX4" fmla="*/ 1290 w 9677"/>
                      <a:gd name="connsiteY4" fmla="*/ 10000 h 10000"/>
                      <a:gd name="connsiteX5" fmla="*/ 1612 w 9677"/>
                      <a:gd name="connsiteY5" fmla="*/ 0 h 10000"/>
                      <a:gd name="connsiteX6" fmla="*/ 1936 w 9677"/>
                      <a:gd name="connsiteY6" fmla="*/ 10000 h 10000"/>
                      <a:gd name="connsiteX7" fmla="*/ 2257 w 9677"/>
                      <a:gd name="connsiteY7" fmla="*/ 0 h 10000"/>
                      <a:gd name="connsiteX8" fmla="*/ 2579 w 9677"/>
                      <a:gd name="connsiteY8" fmla="*/ 10000 h 10000"/>
                      <a:gd name="connsiteX9" fmla="*/ 2904 w 9677"/>
                      <a:gd name="connsiteY9" fmla="*/ 0 h 10000"/>
                      <a:gd name="connsiteX10" fmla="*/ 3225 w 9677"/>
                      <a:gd name="connsiteY10" fmla="*/ 10000 h 10000"/>
                      <a:gd name="connsiteX11" fmla="*/ 3549 w 9677"/>
                      <a:gd name="connsiteY11" fmla="*/ 0 h 10000"/>
                      <a:gd name="connsiteX12" fmla="*/ 3871 w 9677"/>
                      <a:gd name="connsiteY12" fmla="*/ 10000 h 10000"/>
                      <a:gd name="connsiteX13" fmla="*/ 4194 w 9677"/>
                      <a:gd name="connsiteY13" fmla="*/ 0 h 10000"/>
                      <a:gd name="connsiteX14" fmla="*/ 4516 w 9677"/>
                      <a:gd name="connsiteY14" fmla="*/ 10000 h 10000"/>
                      <a:gd name="connsiteX15" fmla="*/ 4839 w 9677"/>
                      <a:gd name="connsiteY15" fmla="*/ 0 h 10000"/>
                      <a:gd name="connsiteX16" fmla="*/ 5161 w 9677"/>
                      <a:gd name="connsiteY16" fmla="*/ 10000 h 10000"/>
                      <a:gd name="connsiteX17" fmla="*/ 5483 w 9677"/>
                      <a:gd name="connsiteY17" fmla="*/ 0 h 10000"/>
                      <a:gd name="connsiteX18" fmla="*/ 5806 w 9677"/>
                      <a:gd name="connsiteY18" fmla="*/ 10000 h 10000"/>
                      <a:gd name="connsiteX19" fmla="*/ 6128 w 9677"/>
                      <a:gd name="connsiteY19" fmla="*/ 0 h 10000"/>
                      <a:gd name="connsiteX20" fmla="*/ 6451 w 9677"/>
                      <a:gd name="connsiteY20" fmla="*/ 10000 h 10000"/>
                      <a:gd name="connsiteX21" fmla="*/ 6773 w 9677"/>
                      <a:gd name="connsiteY21" fmla="*/ 0 h 10000"/>
                      <a:gd name="connsiteX22" fmla="*/ 7097 w 9677"/>
                      <a:gd name="connsiteY22" fmla="*/ 10000 h 10000"/>
                      <a:gd name="connsiteX23" fmla="*/ 7418 w 9677"/>
                      <a:gd name="connsiteY23" fmla="*/ 0 h 10000"/>
                      <a:gd name="connsiteX24" fmla="*/ 7743 w 9677"/>
                      <a:gd name="connsiteY24" fmla="*/ 10000 h 10000"/>
                      <a:gd name="connsiteX25" fmla="*/ 8065 w 9677"/>
                      <a:gd name="connsiteY25" fmla="*/ 0 h 10000"/>
                      <a:gd name="connsiteX26" fmla="*/ 8386 w 9677"/>
                      <a:gd name="connsiteY26" fmla="*/ 10000 h 10000"/>
                      <a:gd name="connsiteX27" fmla="*/ 8710 w 9677"/>
                      <a:gd name="connsiteY27" fmla="*/ 0 h 10000"/>
                      <a:gd name="connsiteX28" fmla="*/ 9032 w 9677"/>
                      <a:gd name="connsiteY28" fmla="*/ 10000 h 10000"/>
                      <a:gd name="connsiteX29" fmla="*/ 9355 w 9677"/>
                      <a:gd name="connsiteY29" fmla="*/ 0 h 10000"/>
                      <a:gd name="connsiteX30" fmla="*/ 9677 w 9677"/>
                      <a:gd name="connsiteY30" fmla="*/ 10000 h 10000"/>
                      <a:gd name="connsiteX0" fmla="*/ 0 w 9667"/>
                      <a:gd name="connsiteY0" fmla="*/ 10000 h 10000"/>
                      <a:gd name="connsiteX1" fmla="*/ 333 w 9667"/>
                      <a:gd name="connsiteY1" fmla="*/ 0 h 10000"/>
                      <a:gd name="connsiteX2" fmla="*/ 667 w 9667"/>
                      <a:gd name="connsiteY2" fmla="*/ 10000 h 10000"/>
                      <a:gd name="connsiteX3" fmla="*/ 999 w 9667"/>
                      <a:gd name="connsiteY3" fmla="*/ 0 h 10000"/>
                      <a:gd name="connsiteX4" fmla="*/ 1333 w 9667"/>
                      <a:gd name="connsiteY4" fmla="*/ 10000 h 10000"/>
                      <a:gd name="connsiteX5" fmla="*/ 1666 w 9667"/>
                      <a:gd name="connsiteY5" fmla="*/ 0 h 10000"/>
                      <a:gd name="connsiteX6" fmla="*/ 2001 w 9667"/>
                      <a:gd name="connsiteY6" fmla="*/ 10000 h 10000"/>
                      <a:gd name="connsiteX7" fmla="*/ 2332 w 9667"/>
                      <a:gd name="connsiteY7" fmla="*/ 0 h 10000"/>
                      <a:gd name="connsiteX8" fmla="*/ 2665 w 9667"/>
                      <a:gd name="connsiteY8" fmla="*/ 10000 h 10000"/>
                      <a:gd name="connsiteX9" fmla="*/ 3001 w 9667"/>
                      <a:gd name="connsiteY9" fmla="*/ 0 h 10000"/>
                      <a:gd name="connsiteX10" fmla="*/ 3333 w 9667"/>
                      <a:gd name="connsiteY10" fmla="*/ 10000 h 10000"/>
                      <a:gd name="connsiteX11" fmla="*/ 3667 w 9667"/>
                      <a:gd name="connsiteY11" fmla="*/ 0 h 10000"/>
                      <a:gd name="connsiteX12" fmla="*/ 4000 w 9667"/>
                      <a:gd name="connsiteY12" fmla="*/ 10000 h 10000"/>
                      <a:gd name="connsiteX13" fmla="*/ 4334 w 9667"/>
                      <a:gd name="connsiteY13" fmla="*/ 0 h 10000"/>
                      <a:gd name="connsiteX14" fmla="*/ 4667 w 9667"/>
                      <a:gd name="connsiteY14" fmla="*/ 10000 h 10000"/>
                      <a:gd name="connsiteX15" fmla="*/ 5001 w 9667"/>
                      <a:gd name="connsiteY15" fmla="*/ 0 h 10000"/>
                      <a:gd name="connsiteX16" fmla="*/ 5333 w 9667"/>
                      <a:gd name="connsiteY16" fmla="*/ 10000 h 10000"/>
                      <a:gd name="connsiteX17" fmla="*/ 5666 w 9667"/>
                      <a:gd name="connsiteY17" fmla="*/ 0 h 10000"/>
                      <a:gd name="connsiteX18" fmla="*/ 6000 w 9667"/>
                      <a:gd name="connsiteY18" fmla="*/ 10000 h 10000"/>
                      <a:gd name="connsiteX19" fmla="*/ 6333 w 9667"/>
                      <a:gd name="connsiteY19" fmla="*/ 0 h 10000"/>
                      <a:gd name="connsiteX20" fmla="*/ 6666 w 9667"/>
                      <a:gd name="connsiteY20" fmla="*/ 10000 h 10000"/>
                      <a:gd name="connsiteX21" fmla="*/ 6999 w 9667"/>
                      <a:gd name="connsiteY21" fmla="*/ 0 h 10000"/>
                      <a:gd name="connsiteX22" fmla="*/ 7334 w 9667"/>
                      <a:gd name="connsiteY22" fmla="*/ 10000 h 10000"/>
                      <a:gd name="connsiteX23" fmla="*/ 7666 w 9667"/>
                      <a:gd name="connsiteY23" fmla="*/ 0 h 10000"/>
                      <a:gd name="connsiteX24" fmla="*/ 8001 w 9667"/>
                      <a:gd name="connsiteY24" fmla="*/ 10000 h 10000"/>
                      <a:gd name="connsiteX25" fmla="*/ 8334 w 9667"/>
                      <a:gd name="connsiteY25" fmla="*/ 0 h 10000"/>
                      <a:gd name="connsiteX26" fmla="*/ 8666 w 9667"/>
                      <a:gd name="connsiteY26" fmla="*/ 10000 h 10000"/>
                      <a:gd name="connsiteX27" fmla="*/ 9001 w 9667"/>
                      <a:gd name="connsiteY27" fmla="*/ 0 h 10000"/>
                      <a:gd name="connsiteX28" fmla="*/ 9333 w 9667"/>
                      <a:gd name="connsiteY28" fmla="*/ 10000 h 10000"/>
                      <a:gd name="connsiteX29" fmla="*/ 9667 w 9667"/>
                      <a:gd name="connsiteY29" fmla="*/ 0 h 10000"/>
                      <a:gd name="connsiteX0" fmla="*/ 0 w 9654"/>
                      <a:gd name="connsiteY0" fmla="*/ 10000 h 10000"/>
                      <a:gd name="connsiteX1" fmla="*/ 344 w 9654"/>
                      <a:gd name="connsiteY1" fmla="*/ 0 h 10000"/>
                      <a:gd name="connsiteX2" fmla="*/ 690 w 9654"/>
                      <a:gd name="connsiteY2" fmla="*/ 10000 h 10000"/>
                      <a:gd name="connsiteX3" fmla="*/ 1033 w 9654"/>
                      <a:gd name="connsiteY3" fmla="*/ 0 h 10000"/>
                      <a:gd name="connsiteX4" fmla="*/ 1379 w 9654"/>
                      <a:gd name="connsiteY4" fmla="*/ 10000 h 10000"/>
                      <a:gd name="connsiteX5" fmla="*/ 1723 w 9654"/>
                      <a:gd name="connsiteY5" fmla="*/ 0 h 10000"/>
                      <a:gd name="connsiteX6" fmla="*/ 2070 w 9654"/>
                      <a:gd name="connsiteY6" fmla="*/ 10000 h 10000"/>
                      <a:gd name="connsiteX7" fmla="*/ 2412 w 9654"/>
                      <a:gd name="connsiteY7" fmla="*/ 0 h 10000"/>
                      <a:gd name="connsiteX8" fmla="*/ 2757 w 9654"/>
                      <a:gd name="connsiteY8" fmla="*/ 10000 h 10000"/>
                      <a:gd name="connsiteX9" fmla="*/ 3104 w 9654"/>
                      <a:gd name="connsiteY9" fmla="*/ 0 h 10000"/>
                      <a:gd name="connsiteX10" fmla="*/ 3448 w 9654"/>
                      <a:gd name="connsiteY10" fmla="*/ 10000 h 10000"/>
                      <a:gd name="connsiteX11" fmla="*/ 3793 w 9654"/>
                      <a:gd name="connsiteY11" fmla="*/ 0 h 10000"/>
                      <a:gd name="connsiteX12" fmla="*/ 4138 w 9654"/>
                      <a:gd name="connsiteY12" fmla="*/ 10000 h 10000"/>
                      <a:gd name="connsiteX13" fmla="*/ 4483 w 9654"/>
                      <a:gd name="connsiteY13" fmla="*/ 0 h 10000"/>
                      <a:gd name="connsiteX14" fmla="*/ 4828 w 9654"/>
                      <a:gd name="connsiteY14" fmla="*/ 10000 h 10000"/>
                      <a:gd name="connsiteX15" fmla="*/ 5173 w 9654"/>
                      <a:gd name="connsiteY15" fmla="*/ 0 h 10000"/>
                      <a:gd name="connsiteX16" fmla="*/ 5517 w 9654"/>
                      <a:gd name="connsiteY16" fmla="*/ 10000 h 10000"/>
                      <a:gd name="connsiteX17" fmla="*/ 5861 w 9654"/>
                      <a:gd name="connsiteY17" fmla="*/ 0 h 10000"/>
                      <a:gd name="connsiteX18" fmla="*/ 6207 w 9654"/>
                      <a:gd name="connsiteY18" fmla="*/ 10000 h 10000"/>
                      <a:gd name="connsiteX19" fmla="*/ 6551 w 9654"/>
                      <a:gd name="connsiteY19" fmla="*/ 0 h 10000"/>
                      <a:gd name="connsiteX20" fmla="*/ 6896 w 9654"/>
                      <a:gd name="connsiteY20" fmla="*/ 10000 h 10000"/>
                      <a:gd name="connsiteX21" fmla="*/ 7240 w 9654"/>
                      <a:gd name="connsiteY21" fmla="*/ 0 h 10000"/>
                      <a:gd name="connsiteX22" fmla="*/ 7587 w 9654"/>
                      <a:gd name="connsiteY22" fmla="*/ 10000 h 10000"/>
                      <a:gd name="connsiteX23" fmla="*/ 7930 w 9654"/>
                      <a:gd name="connsiteY23" fmla="*/ 0 h 10000"/>
                      <a:gd name="connsiteX24" fmla="*/ 8277 w 9654"/>
                      <a:gd name="connsiteY24" fmla="*/ 10000 h 10000"/>
                      <a:gd name="connsiteX25" fmla="*/ 8621 w 9654"/>
                      <a:gd name="connsiteY25" fmla="*/ 0 h 10000"/>
                      <a:gd name="connsiteX26" fmla="*/ 8965 w 9654"/>
                      <a:gd name="connsiteY26" fmla="*/ 10000 h 10000"/>
                      <a:gd name="connsiteX27" fmla="*/ 9311 w 9654"/>
                      <a:gd name="connsiteY27" fmla="*/ 0 h 10000"/>
                      <a:gd name="connsiteX28" fmla="*/ 9654 w 9654"/>
                      <a:gd name="connsiteY28" fmla="*/ 10000 h 10000"/>
                      <a:gd name="connsiteX0" fmla="*/ 0 w 9645"/>
                      <a:gd name="connsiteY0" fmla="*/ 10000 h 10000"/>
                      <a:gd name="connsiteX1" fmla="*/ 356 w 9645"/>
                      <a:gd name="connsiteY1" fmla="*/ 0 h 10000"/>
                      <a:gd name="connsiteX2" fmla="*/ 715 w 9645"/>
                      <a:gd name="connsiteY2" fmla="*/ 10000 h 10000"/>
                      <a:gd name="connsiteX3" fmla="*/ 1070 w 9645"/>
                      <a:gd name="connsiteY3" fmla="*/ 0 h 10000"/>
                      <a:gd name="connsiteX4" fmla="*/ 1428 w 9645"/>
                      <a:gd name="connsiteY4" fmla="*/ 10000 h 10000"/>
                      <a:gd name="connsiteX5" fmla="*/ 1785 w 9645"/>
                      <a:gd name="connsiteY5" fmla="*/ 0 h 10000"/>
                      <a:gd name="connsiteX6" fmla="*/ 2144 w 9645"/>
                      <a:gd name="connsiteY6" fmla="*/ 10000 h 10000"/>
                      <a:gd name="connsiteX7" fmla="*/ 2498 w 9645"/>
                      <a:gd name="connsiteY7" fmla="*/ 0 h 10000"/>
                      <a:gd name="connsiteX8" fmla="*/ 2856 w 9645"/>
                      <a:gd name="connsiteY8" fmla="*/ 10000 h 10000"/>
                      <a:gd name="connsiteX9" fmla="*/ 3215 w 9645"/>
                      <a:gd name="connsiteY9" fmla="*/ 0 h 10000"/>
                      <a:gd name="connsiteX10" fmla="*/ 3572 w 9645"/>
                      <a:gd name="connsiteY10" fmla="*/ 10000 h 10000"/>
                      <a:gd name="connsiteX11" fmla="*/ 3929 w 9645"/>
                      <a:gd name="connsiteY11" fmla="*/ 0 h 10000"/>
                      <a:gd name="connsiteX12" fmla="*/ 4286 w 9645"/>
                      <a:gd name="connsiteY12" fmla="*/ 10000 h 10000"/>
                      <a:gd name="connsiteX13" fmla="*/ 4644 w 9645"/>
                      <a:gd name="connsiteY13" fmla="*/ 0 h 10000"/>
                      <a:gd name="connsiteX14" fmla="*/ 5001 w 9645"/>
                      <a:gd name="connsiteY14" fmla="*/ 10000 h 10000"/>
                      <a:gd name="connsiteX15" fmla="*/ 5358 w 9645"/>
                      <a:gd name="connsiteY15" fmla="*/ 0 h 10000"/>
                      <a:gd name="connsiteX16" fmla="*/ 5715 w 9645"/>
                      <a:gd name="connsiteY16" fmla="*/ 10000 h 10000"/>
                      <a:gd name="connsiteX17" fmla="*/ 6071 w 9645"/>
                      <a:gd name="connsiteY17" fmla="*/ 0 h 10000"/>
                      <a:gd name="connsiteX18" fmla="*/ 6429 w 9645"/>
                      <a:gd name="connsiteY18" fmla="*/ 10000 h 10000"/>
                      <a:gd name="connsiteX19" fmla="*/ 6786 w 9645"/>
                      <a:gd name="connsiteY19" fmla="*/ 0 h 10000"/>
                      <a:gd name="connsiteX20" fmla="*/ 7143 w 9645"/>
                      <a:gd name="connsiteY20" fmla="*/ 10000 h 10000"/>
                      <a:gd name="connsiteX21" fmla="*/ 7499 w 9645"/>
                      <a:gd name="connsiteY21" fmla="*/ 0 h 10000"/>
                      <a:gd name="connsiteX22" fmla="*/ 7859 w 9645"/>
                      <a:gd name="connsiteY22" fmla="*/ 10000 h 10000"/>
                      <a:gd name="connsiteX23" fmla="*/ 8214 w 9645"/>
                      <a:gd name="connsiteY23" fmla="*/ 0 h 10000"/>
                      <a:gd name="connsiteX24" fmla="*/ 8574 w 9645"/>
                      <a:gd name="connsiteY24" fmla="*/ 10000 h 10000"/>
                      <a:gd name="connsiteX25" fmla="*/ 8930 w 9645"/>
                      <a:gd name="connsiteY25" fmla="*/ 0 h 10000"/>
                      <a:gd name="connsiteX26" fmla="*/ 9286 w 9645"/>
                      <a:gd name="connsiteY26" fmla="*/ 10000 h 10000"/>
                      <a:gd name="connsiteX27" fmla="*/ 9645 w 9645"/>
                      <a:gd name="connsiteY27" fmla="*/ 0 h 10000"/>
                      <a:gd name="connsiteX0" fmla="*/ 0 w 9628"/>
                      <a:gd name="connsiteY0" fmla="*/ 10000 h 10000"/>
                      <a:gd name="connsiteX1" fmla="*/ 369 w 9628"/>
                      <a:gd name="connsiteY1" fmla="*/ 0 h 10000"/>
                      <a:gd name="connsiteX2" fmla="*/ 741 w 9628"/>
                      <a:gd name="connsiteY2" fmla="*/ 10000 h 10000"/>
                      <a:gd name="connsiteX3" fmla="*/ 1109 w 9628"/>
                      <a:gd name="connsiteY3" fmla="*/ 0 h 10000"/>
                      <a:gd name="connsiteX4" fmla="*/ 1481 w 9628"/>
                      <a:gd name="connsiteY4" fmla="*/ 10000 h 10000"/>
                      <a:gd name="connsiteX5" fmla="*/ 1851 w 9628"/>
                      <a:gd name="connsiteY5" fmla="*/ 0 h 10000"/>
                      <a:gd name="connsiteX6" fmla="*/ 2223 w 9628"/>
                      <a:gd name="connsiteY6" fmla="*/ 10000 h 10000"/>
                      <a:gd name="connsiteX7" fmla="*/ 2590 w 9628"/>
                      <a:gd name="connsiteY7" fmla="*/ 0 h 10000"/>
                      <a:gd name="connsiteX8" fmla="*/ 2961 w 9628"/>
                      <a:gd name="connsiteY8" fmla="*/ 10000 h 10000"/>
                      <a:gd name="connsiteX9" fmla="*/ 3333 w 9628"/>
                      <a:gd name="connsiteY9" fmla="*/ 0 h 10000"/>
                      <a:gd name="connsiteX10" fmla="*/ 3703 w 9628"/>
                      <a:gd name="connsiteY10" fmla="*/ 10000 h 10000"/>
                      <a:gd name="connsiteX11" fmla="*/ 4074 w 9628"/>
                      <a:gd name="connsiteY11" fmla="*/ 0 h 10000"/>
                      <a:gd name="connsiteX12" fmla="*/ 4444 w 9628"/>
                      <a:gd name="connsiteY12" fmla="*/ 10000 h 10000"/>
                      <a:gd name="connsiteX13" fmla="*/ 4815 w 9628"/>
                      <a:gd name="connsiteY13" fmla="*/ 0 h 10000"/>
                      <a:gd name="connsiteX14" fmla="*/ 5185 w 9628"/>
                      <a:gd name="connsiteY14" fmla="*/ 10000 h 10000"/>
                      <a:gd name="connsiteX15" fmla="*/ 5555 w 9628"/>
                      <a:gd name="connsiteY15" fmla="*/ 0 h 10000"/>
                      <a:gd name="connsiteX16" fmla="*/ 5925 w 9628"/>
                      <a:gd name="connsiteY16" fmla="*/ 10000 h 10000"/>
                      <a:gd name="connsiteX17" fmla="*/ 6294 w 9628"/>
                      <a:gd name="connsiteY17" fmla="*/ 0 h 10000"/>
                      <a:gd name="connsiteX18" fmla="*/ 6666 w 9628"/>
                      <a:gd name="connsiteY18" fmla="*/ 10000 h 10000"/>
                      <a:gd name="connsiteX19" fmla="*/ 7036 w 9628"/>
                      <a:gd name="connsiteY19" fmla="*/ 0 h 10000"/>
                      <a:gd name="connsiteX20" fmla="*/ 7406 w 9628"/>
                      <a:gd name="connsiteY20" fmla="*/ 10000 h 10000"/>
                      <a:gd name="connsiteX21" fmla="*/ 7775 w 9628"/>
                      <a:gd name="connsiteY21" fmla="*/ 0 h 10000"/>
                      <a:gd name="connsiteX22" fmla="*/ 8148 w 9628"/>
                      <a:gd name="connsiteY22" fmla="*/ 10000 h 10000"/>
                      <a:gd name="connsiteX23" fmla="*/ 8516 w 9628"/>
                      <a:gd name="connsiteY23" fmla="*/ 0 h 10000"/>
                      <a:gd name="connsiteX24" fmla="*/ 8890 w 9628"/>
                      <a:gd name="connsiteY24" fmla="*/ 10000 h 10000"/>
                      <a:gd name="connsiteX25" fmla="*/ 9259 w 9628"/>
                      <a:gd name="connsiteY25" fmla="*/ 0 h 10000"/>
                      <a:gd name="connsiteX26" fmla="*/ 9628 w 9628"/>
                      <a:gd name="connsiteY26" fmla="*/ 10000 h 10000"/>
                      <a:gd name="connsiteX0" fmla="*/ 0 w 10000"/>
                      <a:gd name="connsiteY0" fmla="*/ 10000 h 10740"/>
                      <a:gd name="connsiteX1" fmla="*/ 383 w 10000"/>
                      <a:gd name="connsiteY1" fmla="*/ 0 h 10740"/>
                      <a:gd name="connsiteX2" fmla="*/ 770 w 10000"/>
                      <a:gd name="connsiteY2" fmla="*/ 10000 h 10740"/>
                      <a:gd name="connsiteX3" fmla="*/ 1152 w 10000"/>
                      <a:gd name="connsiteY3" fmla="*/ 0 h 10740"/>
                      <a:gd name="connsiteX4" fmla="*/ 1538 w 10000"/>
                      <a:gd name="connsiteY4" fmla="*/ 10000 h 10740"/>
                      <a:gd name="connsiteX5" fmla="*/ 1923 w 10000"/>
                      <a:gd name="connsiteY5" fmla="*/ 0 h 10740"/>
                      <a:gd name="connsiteX6" fmla="*/ 2309 w 10000"/>
                      <a:gd name="connsiteY6" fmla="*/ 10000 h 10740"/>
                      <a:gd name="connsiteX7" fmla="*/ 2690 w 10000"/>
                      <a:gd name="connsiteY7" fmla="*/ 0 h 10740"/>
                      <a:gd name="connsiteX8" fmla="*/ 3075 w 10000"/>
                      <a:gd name="connsiteY8" fmla="*/ 10000 h 10740"/>
                      <a:gd name="connsiteX9" fmla="*/ 3462 w 10000"/>
                      <a:gd name="connsiteY9" fmla="*/ 0 h 10740"/>
                      <a:gd name="connsiteX10" fmla="*/ 3846 w 10000"/>
                      <a:gd name="connsiteY10" fmla="*/ 10000 h 10740"/>
                      <a:gd name="connsiteX11" fmla="*/ 4231 w 10000"/>
                      <a:gd name="connsiteY11" fmla="*/ 0 h 10740"/>
                      <a:gd name="connsiteX12" fmla="*/ 4616 w 10000"/>
                      <a:gd name="connsiteY12" fmla="*/ 10000 h 10740"/>
                      <a:gd name="connsiteX13" fmla="*/ 5001 w 10000"/>
                      <a:gd name="connsiteY13" fmla="*/ 0 h 10740"/>
                      <a:gd name="connsiteX14" fmla="*/ 5385 w 10000"/>
                      <a:gd name="connsiteY14" fmla="*/ 10000 h 10740"/>
                      <a:gd name="connsiteX15" fmla="*/ 5770 w 10000"/>
                      <a:gd name="connsiteY15" fmla="*/ 0 h 10740"/>
                      <a:gd name="connsiteX16" fmla="*/ 6154 w 10000"/>
                      <a:gd name="connsiteY16" fmla="*/ 10000 h 10740"/>
                      <a:gd name="connsiteX17" fmla="*/ 6537 w 10000"/>
                      <a:gd name="connsiteY17" fmla="*/ 0 h 10740"/>
                      <a:gd name="connsiteX18" fmla="*/ 6924 w 10000"/>
                      <a:gd name="connsiteY18" fmla="*/ 10000 h 10740"/>
                      <a:gd name="connsiteX19" fmla="*/ 7308 w 10000"/>
                      <a:gd name="connsiteY19" fmla="*/ 0 h 10740"/>
                      <a:gd name="connsiteX20" fmla="*/ 7692 w 10000"/>
                      <a:gd name="connsiteY20" fmla="*/ 10000 h 10740"/>
                      <a:gd name="connsiteX21" fmla="*/ 8075 w 10000"/>
                      <a:gd name="connsiteY21" fmla="*/ 0 h 10740"/>
                      <a:gd name="connsiteX22" fmla="*/ 8463 w 10000"/>
                      <a:gd name="connsiteY22" fmla="*/ 10000 h 10740"/>
                      <a:gd name="connsiteX23" fmla="*/ 8845 w 10000"/>
                      <a:gd name="connsiteY23" fmla="*/ 0 h 10740"/>
                      <a:gd name="connsiteX24" fmla="*/ 9233 w 10000"/>
                      <a:gd name="connsiteY24" fmla="*/ 10000 h 10740"/>
                      <a:gd name="connsiteX25" fmla="*/ 10000 w 10000"/>
                      <a:gd name="connsiteY25" fmla="*/ 10000 h 10740"/>
                      <a:gd name="connsiteX0" fmla="*/ 0 w 9233"/>
                      <a:gd name="connsiteY0" fmla="*/ 10000 h 10000"/>
                      <a:gd name="connsiteX1" fmla="*/ 383 w 9233"/>
                      <a:gd name="connsiteY1" fmla="*/ 0 h 10000"/>
                      <a:gd name="connsiteX2" fmla="*/ 770 w 9233"/>
                      <a:gd name="connsiteY2" fmla="*/ 10000 h 10000"/>
                      <a:gd name="connsiteX3" fmla="*/ 1152 w 9233"/>
                      <a:gd name="connsiteY3" fmla="*/ 0 h 10000"/>
                      <a:gd name="connsiteX4" fmla="*/ 1538 w 9233"/>
                      <a:gd name="connsiteY4" fmla="*/ 10000 h 10000"/>
                      <a:gd name="connsiteX5" fmla="*/ 1923 w 9233"/>
                      <a:gd name="connsiteY5" fmla="*/ 0 h 10000"/>
                      <a:gd name="connsiteX6" fmla="*/ 2309 w 9233"/>
                      <a:gd name="connsiteY6" fmla="*/ 10000 h 10000"/>
                      <a:gd name="connsiteX7" fmla="*/ 2690 w 9233"/>
                      <a:gd name="connsiteY7" fmla="*/ 0 h 10000"/>
                      <a:gd name="connsiteX8" fmla="*/ 3075 w 9233"/>
                      <a:gd name="connsiteY8" fmla="*/ 10000 h 10000"/>
                      <a:gd name="connsiteX9" fmla="*/ 3462 w 9233"/>
                      <a:gd name="connsiteY9" fmla="*/ 0 h 10000"/>
                      <a:gd name="connsiteX10" fmla="*/ 3846 w 9233"/>
                      <a:gd name="connsiteY10" fmla="*/ 10000 h 10000"/>
                      <a:gd name="connsiteX11" fmla="*/ 4231 w 9233"/>
                      <a:gd name="connsiteY11" fmla="*/ 0 h 10000"/>
                      <a:gd name="connsiteX12" fmla="*/ 4616 w 9233"/>
                      <a:gd name="connsiteY12" fmla="*/ 10000 h 10000"/>
                      <a:gd name="connsiteX13" fmla="*/ 5001 w 9233"/>
                      <a:gd name="connsiteY13" fmla="*/ 0 h 10000"/>
                      <a:gd name="connsiteX14" fmla="*/ 5385 w 9233"/>
                      <a:gd name="connsiteY14" fmla="*/ 10000 h 10000"/>
                      <a:gd name="connsiteX15" fmla="*/ 5770 w 9233"/>
                      <a:gd name="connsiteY15" fmla="*/ 0 h 10000"/>
                      <a:gd name="connsiteX16" fmla="*/ 6154 w 9233"/>
                      <a:gd name="connsiteY16" fmla="*/ 10000 h 10000"/>
                      <a:gd name="connsiteX17" fmla="*/ 6537 w 9233"/>
                      <a:gd name="connsiteY17" fmla="*/ 0 h 10000"/>
                      <a:gd name="connsiteX18" fmla="*/ 6924 w 9233"/>
                      <a:gd name="connsiteY18" fmla="*/ 10000 h 10000"/>
                      <a:gd name="connsiteX19" fmla="*/ 7308 w 9233"/>
                      <a:gd name="connsiteY19" fmla="*/ 0 h 10000"/>
                      <a:gd name="connsiteX20" fmla="*/ 7692 w 9233"/>
                      <a:gd name="connsiteY20" fmla="*/ 10000 h 10000"/>
                      <a:gd name="connsiteX21" fmla="*/ 8075 w 9233"/>
                      <a:gd name="connsiteY21" fmla="*/ 0 h 10000"/>
                      <a:gd name="connsiteX22" fmla="*/ 8463 w 9233"/>
                      <a:gd name="connsiteY22" fmla="*/ 10000 h 10000"/>
                      <a:gd name="connsiteX23" fmla="*/ 8845 w 9233"/>
                      <a:gd name="connsiteY23" fmla="*/ 0 h 10000"/>
                      <a:gd name="connsiteX24" fmla="*/ 9233 w 9233"/>
                      <a:gd name="connsiteY24" fmla="*/ 10000 h 10000"/>
                      <a:gd name="connsiteX0" fmla="*/ 0 w 9580"/>
                      <a:gd name="connsiteY0" fmla="*/ 10000 h 10000"/>
                      <a:gd name="connsiteX1" fmla="*/ 415 w 9580"/>
                      <a:gd name="connsiteY1" fmla="*/ 0 h 10000"/>
                      <a:gd name="connsiteX2" fmla="*/ 834 w 9580"/>
                      <a:gd name="connsiteY2" fmla="*/ 10000 h 10000"/>
                      <a:gd name="connsiteX3" fmla="*/ 1248 w 9580"/>
                      <a:gd name="connsiteY3" fmla="*/ 0 h 10000"/>
                      <a:gd name="connsiteX4" fmla="*/ 1666 w 9580"/>
                      <a:gd name="connsiteY4" fmla="*/ 10000 h 10000"/>
                      <a:gd name="connsiteX5" fmla="*/ 2083 w 9580"/>
                      <a:gd name="connsiteY5" fmla="*/ 0 h 10000"/>
                      <a:gd name="connsiteX6" fmla="*/ 2501 w 9580"/>
                      <a:gd name="connsiteY6" fmla="*/ 10000 h 10000"/>
                      <a:gd name="connsiteX7" fmla="*/ 2913 w 9580"/>
                      <a:gd name="connsiteY7" fmla="*/ 0 h 10000"/>
                      <a:gd name="connsiteX8" fmla="*/ 3330 w 9580"/>
                      <a:gd name="connsiteY8" fmla="*/ 10000 h 10000"/>
                      <a:gd name="connsiteX9" fmla="*/ 3750 w 9580"/>
                      <a:gd name="connsiteY9" fmla="*/ 0 h 10000"/>
                      <a:gd name="connsiteX10" fmla="*/ 4165 w 9580"/>
                      <a:gd name="connsiteY10" fmla="*/ 10000 h 10000"/>
                      <a:gd name="connsiteX11" fmla="*/ 4582 w 9580"/>
                      <a:gd name="connsiteY11" fmla="*/ 0 h 10000"/>
                      <a:gd name="connsiteX12" fmla="*/ 4999 w 9580"/>
                      <a:gd name="connsiteY12" fmla="*/ 10000 h 10000"/>
                      <a:gd name="connsiteX13" fmla="*/ 5416 w 9580"/>
                      <a:gd name="connsiteY13" fmla="*/ 0 h 10000"/>
                      <a:gd name="connsiteX14" fmla="*/ 5832 w 9580"/>
                      <a:gd name="connsiteY14" fmla="*/ 10000 h 10000"/>
                      <a:gd name="connsiteX15" fmla="*/ 6249 w 9580"/>
                      <a:gd name="connsiteY15" fmla="*/ 0 h 10000"/>
                      <a:gd name="connsiteX16" fmla="*/ 6665 w 9580"/>
                      <a:gd name="connsiteY16" fmla="*/ 10000 h 10000"/>
                      <a:gd name="connsiteX17" fmla="*/ 7080 w 9580"/>
                      <a:gd name="connsiteY17" fmla="*/ 0 h 10000"/>
                      <a:gd name="connsiteX18" fmla="*/ 7499 w 9580"/>
                      <a:gd name="connsiteY18" fmla="*/ 10000 h 10000"/>
                      <a:gd name="connsiteX19" fmla="*/ 7915 w 9580"/>
                      <a:gd name="connsiteY19" fmla="*/ 0 h 10000"/>
                      <a:gd name="connsiteX20" fmla="*/ 8331 w 9580"/>
                      <a:gd name="connsiteY20" fmla="*/ 10000 h 10000"/>
                      <a:gd name="connsiteX21" fmla="*/ 8746 w 9580"/>
                      <a:gd name="connsiteY21" fmla="*/ 0 h 10000"/>
                      <a:gd name="connsiteX22" fmla="*/ 9166 w 9580"/>
                      <a:gd name="connsiteY22" fmla="*/ 10000 h 10000"/>
                      <a:gd name="connsiteX23" fmla="*/ 9580 w 9580"/>
                      <a:gd name="connsiteY23" fmla="*/ 0 h 10000"/>
                      <a:gd name="connsiteX0" fmla="*/ 0 w 9568"/>
                      <a:gd name="connsiteY0" fmla="*/ 10000 h 10000"/>
                      <a:gd name="connsiteX1" fmla="*/ 433 w 9568"/>
                      <a:gd name="connsiteY1" fmla="*/ 0 h 10000"/>
                      <a:gd name="connsiteX2" fmla="*/ 871 w 9568"/>
                      <a:gd name="connsiteY2" fmla="*/ 10000 h 10000"/>
                      <a:gd name="connsiteX3" fmla="*/ 1303 w 9568"/>
                      <a:gd name="connsiteY3" fmla="*/ 0 h 10000"/>
                      <a:gd name="connsiteX4" fmla="*/ 1739 w 9568"/>
                      <a:gd name="connsiteY4" fmla="*/ 10000 h 10000"/>
                      <a:gd name="connsiteX5" fmla="*/ 2174 w 9568"/>
                      <a:gd name="connsiteY5" fmla="*/ 0 h 10000"/>
                      <a:gd name="connsiteX6" fmla="*/ 2611 w 9568"/>
                      <a:gd name="connsiteY6" fmla="*/ 10000 h 10000"/>
                      <a:gd name="connsiteX7" fmla="*/ 3041 w 9568"/>
                      <a:gd name="connsiteY7" fmla="*/ 0 h 10000"/>
                      <a:gd name="connsiteX8" fmla="*/ 3476 w 9568"/>
                      <a:gd name="connsiteY8" fmla="*/ 10000 h 10000"/>
                      <a:gd name="connsiteX9" fmla="*/ 3914 w 9568"/>
                      <a:gd name="connsiteY9" fmla="*/ 0 h 10000"/>
                      <a:gd name="connsiteX10" fmla="*/ 4348 w 9568"/>
                      <a:gd name="connsiteY10" fmla="*/ 10000 h 10000"/>
                      <a:gd name="connsiteX11" fmla="*/ 4783 w 9568"/>
                      <a:gd name="connsiteY11" fmla="*/ 0 h 10000"/>
                      <a:gd name="connsiteX12" fmla="*/ 5218 w 9568"/>
                      <a:gd name="connsiteY12" fmla="*/ 10000 h 10000"/>
                      <a:gd name="connsiteX13" fmla="*/ 5653 w 9568"/>
                      <a:gd name="connsiteY13" fmla="*/ 0 h 10000"/>
                      <a:gd name="connsiteX14" fmla="*/ 6088 w 9568"/>
                      <a:gd name="connsiteY14" fmla="*/ 10000 h 10000"/>
                      <a:gd name="connsiteX15" fmla="*/ 6523 w 9568"/>
                      <a:gd name="connsiteY15" fmla="*/ 0 h 10000"/>
                      <a:gd name="connsiteX16" fmla="*/ 6957 w 9568"/>
                      <a:gd name="connsiteY16" fmla="*/ 10000 h 10000"/>
                      <a:gd name="connsiteX17" fmla="*/ 7390 w 9568"/>
                      <a:gd name="connsiteY17" fmla="*/ 0 h 10000"/>
                      <a:gd name="connsiteX18" fmla="*/ 7828 w 9568"/>
                      <a:gd name="connsiteY18" fmla="*/ 10000 h 10000"/>
                      <a:gd name="connsiteX19" fmla="*/ 8262 w 9568"/>
                      <a:gd name="connsiteY19" fmla="*/ 0 h 10000"/>
                      <a:gd name="connsiteX20" fmla="*/ 8696 w 9568"/>
                      <a:gd name="connsiteY20" fmla="*/ 10000 h 10000"/>
                      <a:gd name="connsiteX21" fmla="*/ 9129 w 9568"/>
                      <a:gd name="connsiteY21" fmla="*/ 0 h 10000"/>
                      <a:gd name="connsiteX22" fmla="*/ 9568 w 9568"/>
                      <a:gd name="connsiteY22" fmla="*/ 10000 h 10000"/>
                      <a:gd name="connsiteX0" fmla="*/ 0 w 9541"/>
                      <a:gd name="connsiteY0" fmla="*/ 10000 h 10000"/>
                      <a:gd name="connsiteX1" fmla="*/ 453 w 9541"/>
                      <a:gd name="connsiteY1" fmla="*/ 0 h 10000"/>
                      <a:gd name="connsiteX2" fmla="*/ 910 w 9541"/>
                      <a:gd name="connsiteY2" fmla="*/ 10000 h 10000"/>
                      <a:gd name="connsiteX3" fmla="*/ 1362 w 9541"/>
                      <a:gd name="connsiteY3" fmla="*/ 0 h 10000"/>
                      <a:gd name="connsiteX4" fmla="*/ 1818 w 9541"/>
                      <a:gd name="connsiteY4" fmla="*/ 10000 h 10000"/>
                      <a:gd name="connsiteX5" fmla="*/ 2272 w 9541"/>
                      <a:gd name="connsiteY5" fmla="*/ 0 h 10000"/>
                      <a:gd name="connsiteX6" fmla="*/ 2729 w 9541"/>
                      <a:gd name="connsiteY6" fmla="*/ 10000 h 10000"/>
                      <a:gd name="connsiteX7" fmla="*/ 3178 w 9541"/>
                      <a:gd name="connsiteY7" fmla="*/ 0 h 10000"/>
                      <a:gd name="connsiteX8" fmla="*/ 3633 w 9541"/>
                      <a:gd name="connsiteY8" fmla="*/ 10000 h 10000"/>
                      <a:gd name="connsiteX9" fmla="*/ 4091 w 9541"/>
                      <a:gd name="connsiteY9" fmla="*/ 0 h 10000"/>
                      <a:gd name="connsiteX10" fmla="*/ 4544 w 9541"/>
                      <a:gd name="connsiteY10" fmla="*/ 10000 h 10000"/>
                      <a:gd name="connsiteX11" fmla="*/ 4999 w 9541"/>
                      <a:gd name="connsiteY11" fmla="*/ 0 h 10000"/>
                      <a:gd name="connsiteX12" fmla="*/ 5454 w 9541"/>
                      <a:gd name="connsiteY12" fmla="*/ 10000 h 10000"/>
                      <a:gd name="connsiteX13" fmla="*/ 5908 w 9541"/>
                      <a:gd name="connsiteY13" fmla="*/ 0 h 10000"/>
                      <a:gd name="connsiteX14" fmla="*/ 6363 w 9541"/>
                      <a:gd name="connsiteY14" fmla="*/ 10000 h 10000"/>
                      <a:gd name="connsiteX15" fmla="*/ 6818 w 9541"/>
                      <a:gd name="connsiteY15" fmla="*/ 0 h 10000"/>
                      <a:gd name="connsiteX16" fmla="*/ 7271 w 9541"/>
                      <a:gd name="connsiteY16" fmla="*/ 10000 h 10000"/>
                      <a:gd name="connsiteX17" fmla="*/ 7724 w 9541"/>
                      <a:gd name="connsiteY17" fmla="*/ 0 h 10000"/>
                      <a:gd name="connsiteX18" fmla="*/ 8181 w 9541"/>
                      <a:gd name="connsiteY18" fmla="*/ 10000 h 10000"/>
                      <a:gd name="connsiteX19" fmla="*/ 8635 w 9541"/>
                      <a:gd name="connsiteY19" fmla="*/ 0 h 10000"/>
                      <a:gd name="connsiteX20" fmla="*/ 9089 w 9541"/>
                      <a:gd name="connsiteY20" fmla="*/ 10000 h 10000"/>
                      <a:gd name="connsiteX21" fmla="*/ 9541 w 9541"/>
                      <a:gd name="connsiteY21" fmla="*/ 0 h 10000"/>
                      <a:gd name="connsiteX0" fmla="*/ 0 w 9526"/>
                      <a:gd name="connsiteY0" fmla="*/ 10000 h 10000"/>
                      <a:gd name="connsiteX1" fmla="*/ 475 w 9526"/>
                      <a:gd name="connsiteY1" fmla="*/ 0 h 10000"/>
                      <a:gd name="connsiteX2" fmla="*/ 954 w 9526"/>
                      <a:gd name="connsiteY2" fmla="*/ 10000 h 10000"/>
                      <a:gd name="connsiteX3" fmla="*/ 1428 w 9526"/>
                      <a:gd name="connsiteY3" fmla="*/ 0 h 10000"/>
                      <a:gd name="connsiteX4" fmla="*/ 1905 w 9526"/>
                      <a:gd name="connsiteY4" fmla="*/ 10000 h 10000"/>
                      <a:gd name="connsiteX5" fmla="*/ 2381 w 9526"/>
                      <a:gd name="connsiteY5" fmla="*/ 0 h 10000"/>
                      <a:gd name="connsiteX6" fmla="*/ 2860 w 9526"/>
                      <a:gd name="connsiteY6" fmla="*/ 10000 h 10000"/>
                      <a:gd name="connsiteX7" fmla="*/ 3331 w 9526"/>
                      <a:gd name="connsiteY7" fmla="*/ 0 h 10000"/>
                      <a:gd name="connsiteX8" fmla="*/ 3808 w 9526"/>
                      <a:gd name="connsiteY8" fmla="*/ 10000 h 10000"/>
                      <a:gd name="connsiteX9" fmla="*/ 4288 w 9526"/>
                      <a:gd name="connsiteY9" fmla="*/ 0 h 10000"/>
                      <a:gd name="connsiteX10" fmla="*/ 4763 w 9526"/>
                      <a:gd name="connsiteY10" fmla="*/ 10000 h 10000"/>
                      <a:gd name="connsiteX11" fmla="*/ 5239 w 9526"/>
                      <a:gd name="connsiteY11" fmla="*/ 0 h 10000"/>
                      <a:gd name="connsiteX12" fmla="*/ 5716 w 9526"/>
                      <a:gd name="connsiteY12" fmla="*/ 10000 h 10000"/>
                      <a:gd name="connsiteX13" fmla="*/ 6192 w 9526"/>
                      <a:gd name="connsiteY13" fmla="*/ 0 h 10000"/>
                      <a:gd name="connsiteX14" fmla="*/ 6669 w 9526"/>
                      <a:gd name="connsiteY14" fmla="*/ 10000 h 10000"/>
                      <a:gd name="connsiteX15" fmla="*/ 7146 w 9526"/>
                      <a:gd name="connsiteY15" fmla="*/ 0 h 10000"/>
                      <a:gd name="connsiteX16" fmla="*/ 7621 w 9526"/>
                      <a:gd name="connsiteY16" fmla="*/ 10000 h 10000"/>
                      <a:gd name="connsiteX17" fmla="*/ 8096 w 9526"/>
                      <a:gd name="connsiteY17" fmla="*/ 0 h 10000"/>
                      <a:gd name="connsiteX18" fmla="*/ 8575 w 9526"/>
                      <a:gd name="connsiteY18" fmla="*/ 10000 h 10000"/>
                      <a:gd name="connsiteX19" fmla="*/ 9050 w 9526"/>
                      <a:gd name="connsiteY19" fmla="*/ 0 h 10000"/>
                      <a:gd name="connsiteX20" fmla="*/ 9526 w 9526"/>
                      <a:gd name="connsiteY20" fmla="*/ 10000 h 10000"/>
                      <a:gd name="connsiteX0" fmla="*/ 0 w 9500"/>
                      <a:gd name="connsiteY0" fmla="*/ 10000 h 10000"/>
                      <a:gd name="connsiteX1" fmla="*/ 499 w 9500"/>
                      <a:gd name="connsiteY1" fmla="*/ 0 h 10000"/>
                      <a:gd name="connsiteX2" fmla="*/ 1001 w 9500"/>
                      <a:gd name="connsiteY2" fmla="*/ 10000 h 10000"/>
                      <a:gd name="connsiteX3" fmla="*/ 1499 w 9500"/>
                      <a:gd name="connsiteY3" fmla="*/ 0 h 10000"/>
                      <a:gd name="connsiteX4" fmla="*/ 2000 w 9500"/>
                      <a:gd name="connsiteY4" fmla="*/ 10000 h 10000"/>
                      <a:gd name="connsiteX5" fmla="*/ 2499 w 9500"/>
                      <a:gd name="connsiteY5" fmla="*/ 0 h 10000"/>
                      <a:gd name="connsiteX6" fmla="*/ 3002 w 9500"/>
                      <a:gd name="connsiteY6" fmla="*/ 10000 h 10000"/>
                      <a:gd name="connsiteX7" fmla="*/ 3497 w 9500"/>
                      <a:gd name="connsiteY7" fmla="*/ 0 h 10000"/>
                      <a:gd name="connsiteX8" fmla="*/ 3997 w 9500"/>
                      <a:gd name="connsiteY8" fmla="*/ 10000 h 10000"/>
                      <a:gd name="connsiteX9" fmla="*/ 4501 w 9500"/>
                      <a:gd name="connsiteY9" fmla="*/ 0 h 10000"/>
                      <a:gd name="connsiteX10" fmla="*/ 5000 w 9500"/>
                      <a:gd name="connsiteY10" fmla="*/ 10000 h 10000"/>
                      <a:gd name="connsiteX11" fmla="*/ 5500 w 9500"/>
                      <a:gd name="connsiteY11" fmla="*/ 0 h 10000"/>
                      <a:gd name="connsiteX12" fmla="*/ 6000 w 9500"/>
                      <a:gd name="connsiteY12" fmla="*/ 10000 h 10000"/>
                      <a:gd name="connsiteX13" fmla="*/ 6500 w 9500"/>
                      <a:gd name="connsiteY13" fmla="*/ 0 h 10000"/>
                      <a:gd name="connsiteX14" fmla="*/ 7001 w 9500"/>
                      <a:gd name="connsiteY14" fmla="*/ 10000 h 10000"/>
                      <a:gd name="connsiteX15" fmla="*/ 7502 w 9500"/>
                      <a:gd name="connsiteY15" fmla="*/ 0 h 10000"/>
                      <a:gd name="connsiteX16" fmla="*/ 8000 w 9500"/>
                      <a:gd name="connsiteY16" fmla="*/ 10000 h 10000"/>
                      <a:gd name="connsiteX17" fmla="*/ 8499 w 9500"/>
                      <a:gd name="connsiteY17" fmla="*/ 0 h 10000"/>
                      <a:gd name="connsiteX18" fmla="*/ 9002 w 9500"/>
                      <a:gd name="connsiteY18" fmla="*/ 10000 h 10000"/>
                      <a:gd name="connsiteX19" fmla="*/ 9500 w 9500"/>
                      <a:gd name="connsiteY19" fmla="*/ 0 h 10000"/>
                      <a:gd name="connsiteX0" fmla="*/ 0 w 9476"/>
                      <a:gd name="connsiteY0" fmla="*/ 10000 h 10000"/>
                      <a:gd name="connsiteX1" fmla="*/ 525 w 9476"/>
                      <a:gd name="connsiteY1" fmla="*/ 0 h 10000"/>
                      <a:gd name="connsiteX2" fmla="*/ 1054 w 9476"/>
                      <a:gd name="connsiteY2" fmla="*/ 10000 h 10000"/>
                      <a:gd name="connsiteX3" fmla="*/ 1578 w 9476"/>
                      <a:gd name="connsiteY3" fmla="*/ 0 h 10000"/>
                      <a:gd name="connsiteX4" fmla="*/ 2105 w 9476"/>
                      <a:gd name="connsiteY4" fmla="*/ 10000 h 10000"/>
                      <a:gd name="connsiteX5" fmla="*/ 2631 w 9476"/>
                      <a:gd name="connsiteY5" fmla="*/ 0 h 10000"/>
                      <a:gd name="connsiteX6" fmla="*/ 3160 w 9476"/>
                      <a:gd name="connsiteY6" fmla="*/ 10000 h 10000"/>
                      <a:gd name="connsiteX7" fmla="*/ 3681 w 9476"/>
                      <a:gd name="connsiteY7" fmla="*/ 0 h 10000"/>
                      <a:gd name="connsiteX8" fmla="*/ 4207 w 9476"/>
                      <a:gd name="connsiteY8" fmla="*/ 10000 h 10000"/>
                      <a:gd name="connsiteX9" fmla="*/ 4738 w 9476"/>
                      <a:gd name="connsiteY9" fmla="*/ 0 h 10000"/>
                      <a:gd name="connsiteX10" fmla="*/ 5263 w 9476"/>
                      <a:gd name="connsiteY10" fmla="*/ 10000 h 10000"/>
                      <a:gd name="connsiteX11" fmla="*/ 5789 w 9476"/>
                      <a:gd name="connsiteY11" fmla="*/ 0 h 10000"/>
                      <a:gd name="connsiteX12" fmla="*/ 6316 w 9476"/>
                      <a:gd name="connsiteY12" fmla="*/ 10000 h 10000"/>
                      <a:gd name="connsiteX13" fmla="*/ 6842 w 9476"/>
                      <a:gd name="connsiteY13" fmla="*/ 0 h 10000"/>
                      <a:gd name="connsiteX14" fmla="*/ 7369 w 9476"/>
                      <a:gd name="connsiteY14" fmla="*/ 10000 h 10000"/>
                      <a:gd name="connsiteX15" fmla="*/ 7897 w 9476"/>
                      <a:gd name="connsiteY15" fmla="*/ 0 h 10000"/>
                      <a:gd name="connsiteX16" fmla="*/ 8421 w 9476"/>
                      <a:gd name="connsiteY16" fmla="*/ 10000 h 10000"/>
                      <a:gd name="connsiteX17" fmla="*/ 8946 w 9476"/>
                      <a:gd name="connsiteY17" fmla="*/ 0 h 10000"/>
                      <a:gd name="connsiteX18" fmla="*/ 9476 w 9476"/>
                      <a:gd name="connsiteY18" fmla="*/ 10000 h 10000"/>
                      <a:gd name="connsiteX0" fmla="*/ 0 w 9441"/>
                      <a:gd name="connsiteY0" fmla="*/ 10000 h 10000"/>
                      <a:gd name="connsiteX1" fmla="*/ 554 w 9441"/>
                      <a:gd name="connsiteY1" fmla="*/ 0 h 10000"/>
                      <a:gd name="connsiteX2" fmla="*/ 1112 w 9441"/>
                      <a:gd name="connsiteY2" fmla="*/ 10000 h 10000"/>
                      <a:gd name="connsiteX3" fmla="*/ 1665 w 9441"/>
                      <a:gd name="connsiteY3" fmla="*/ 0 h 10000"/>
                      <a:gd name="connsiteX4" fmla="*/ 2221 w 9441"/>
                      <a:gd name="connsiteY4" fmla="*/ 10000 h 10000"/>
                      <a:gd name="connsiteX5" fmla="*/ 2776 w 9441"/>
                      <a:gd name="connsiteY5" fmla="*/ 0 h 10000"/>
                      <a:gd name="connsiteX6" fmla="*/ 3335 w 9441"/>
                      <a:gd name="connsiteY6" fmla="*/ 10000 h 10000"/>
                      <a:gd name="connsiteX7" fmla="*/ 3885 w 9441"/>
                      <a:gd name="connsiteY7" fmla="*/ 0 h 10000"/>
                      <a:gd name="connsiteX8" fmla="*/ 4440 w 9441"/>
                      <a:gd name="connsiteY8" fmla="*/ 10000 h 10000"/>
                      <a:gd name="connsiteX9" fmla="*/ 5000 w 9441"/>
                      <a:gd name="connsiteY9" fmla="*/ 0 h 10000"/>
                      <a:gd name="connsiteX10" fmla="*/ 5554 w 9441"/>
                      <a:gd name="connsiteY10" fmla="*/ 10000 h 10000"/>
                      <a:gd name="connsiteX11" fmla="*/ 6109 w 9441"/>
                      <a:gd name="connsiteY11" fmla="*/ 0 h 10000"/>
                      <a:gd name="connsiteX12" fmla="*/ 6665 w 9441"/>
                      <a:gd name="connsiteY12" fmla="*/ 10000 h 10000"/>
                      <a:gd name="connsiteX13" fmla="*/ 7220 w 9441"/>
                      <a:gd name="connsiteY13" fmla="*/ 0 h 10000"/>
                      <a:gd name="connsiteX14" fmla="*/ 7776 w 9441"/>
                      <a:gd name="connsiteY14" fmla="*/ 10000 h 10000"/>
                      <a:gd name="connsiteX15" fmla="*/ 8334 w 9441"/>
                      <a:gd name="connsiteY15" fmla="*/ 0 h 10000"/>
                      <a:gd name="connsiteX16" fmla="*/ 8887 w 9441"/>
                      <a:gd name="connsiteY16" fmla="*/ 10000 h 10000"/>
                      <a:gd name="connsiteX17" fmla="*/ 9441 w 9441"/>
                      <a:gd name="connsiteY17" fmla="*/ 0 h 10000"/>
                      <a:gd name="connsiteX0" fmla="*/ 0 w 9413"/>
                      <a:gd name="connsiteY0" fmla="*/ 10000 h 10000"/>
                      <a:gd name="connsiteX1" fmla="*/ 587 w 9413"/>
                      <a:gd name="connsiteY1" fmla="*/ 0 h 10000"/>
                      <a:gd name="connsiteX2" fmla="*/ 1178 w 9413"/>
                      <a:gd name="connsiteY2" fmla="*/ 10000 h 10000"/>
                      <a:gd name="connsiteX3" fmla="*/ 1764 w 9413"/>
                      <a:gd name="connsiteY3" fmla="*/ 0 h 10000"/>
                      <a:gd name="connsiteX4" fmla="*/ 2353 w 9413"/>
                      <a:gd name="connsiteY4" fmla="*/ 10000 h 10000"/>
                      <a:gd name="connsiteX5" fmla="*/ 2940 w 9413"/>
                      <a:gd name="connsiteY5" fmla="*/ 0 h 10000"/>
                      <a:gd name="connsiteX6" fmla="*/ 3532 w 9413"/>
                      <a:gd name="connsiteY6" fmla="*/ 10000 h 10000"/>
                      <a:gd name="connsiteX7" fmla="*/ 4115 w 9413"/>
                      <a:gd name="connsiteY7" fmla="*/ 0 h 10000"/>
                      <a:gd name="connsiteX8" fmla="*/ 4703 w 9413"/>
                      <a:gd name="connsiteY8" fmla="*/ 10000 h 10000"/>
                      <a:gd name="connsiteX9" fmla="*/ 5296 w 9413"/>
                      <a:gd name="connsiteY9" fmla="*/ 0 h 10000"/>
                      <a:gd name="connsiteX10" fmla="*/ 5883 w 9413"/>
                      <a:gd name="connsiteY10" fmla="*/ 10000 h 10000"/>
                      <a:gd name="connsiteX11" fmla="*/ 6471 w 9413"/>
                      <a:gd name="connsiteY11" fmla="*/ 0 h 10000"/>
                      <a:gd name="connsiteX12" fmla="*/ 7060 w 9413"/>
                      <a:gd name="connsiteY12" fmla="*/ 10000 h 10000"/>
                      <a:gd name="connsiteX13" fmla="*/ 7647 w 9413"/>
                      <a:gd name="connsiteY13" fmla="*/ 0 h 10000"/>
                      <a:gd name="connsiteX14" fmla="*/ 8236 w 9413"/>
                      <a:gd name="connsiteY14" fmla="*/ 10000 h 10000"/>
                      <a:gd name="connsiteX15" fmla="*/ 8827 w 9413"/>
                      <a:gd name="connsiteY15" fmla="*/ 0 h 10000"/>
                      <a:gd name="connsiteX16" fmla="*/ 9413 w 9413"/>
                      <a:gd name="connsiteY16" fmla="*/ 10000 h 10000"/>
                      <a:gd name="connsiteX0" fmla="*/ 0 w 9377"/>
                      <a:gd name="connsiteY0" fmla="*/ 10000 h 10000"/>
                      <a:gd name="connsiteX1" fmla="*/ 624 w 9377"/>
                      <a:gd name="connsiteY1" fmla="*/ 0 h 10000"/>
                      <a:gd name="connsiteX2" fmla="*/ 1251 w 9377"/>
                      <a:gd name="connsiteY2" fmla="*/ 10000 h 10000"/>
                      <a:gd name="connsiteX3" fmla="*/ 1874 w 9377"/>
                      <a:gd name="connsiteY3" fmla="*/ 0 h 10000"/>
                      <a:gd name="connsiteX4" fmla="*/ 2500 w 9377"/>
                      <a:gd name="connsiteY4" fmla="*/ 10000 h 10000"/>
                      <a:gd name="connsiteX5" fmla="*/ 3123 w 9377"/>
                      <a:gd name="connsiteY5" fmla="*/ 0 h 10000"/>
                      <a:gd name="connsiteX6" fmla="*/ 3752 w 9377"/>
                      <a:gd name="connsiteY6" fmla="*/ 10000 h 10000"/>
                      <a:gd name="connsiteX7" fmla="*/ 4372 w 9377"/>
                      <a:gd name="connsiteY7" fmla="*/ 0 h 10000"/>
                      <a:gd name="connsiteX8" fmla="*/ 4996 w 9377"/>
                      <a:gd name="connsiteY8" fmla="*/ 10000 h 10000"/>
                      <a:gd name="connsiteX9" fmla="*/ 5626 w 9377"/>
                      <a:gd name="connsiteY9" fmla="*/ 0 h 10000"/>
                      <a:gd name="connsiteX10" fmla="*/ 6250 w 9377"/>
                      <a:gd name="connsiteY10" fmla="*/ 10000 h 10000"/>
                      <a:gd name="connsiteX11" fmla="*/ 6875 w 9377"/>
                      <a:gd name="connsiteY11" fmla="*/ 0 h 10000"/>
                      <a:gd name="connsiteX12" fmla="*/ 7500 w 9377"/>
                      <a:gd name="connsiteY12" fmla="*/ 10000 h 10000"/>
                      <a:gd name="connsiteX13" fmla="*/ 8124 w 9377"/>
                      <a:gd name="connsiteY13" fmla="*/ 0 h 10000"/>
                      <a:gd name="connsiteX14" fmla="*/ 8750 w 9377"/>
                      <a:gd name="connsiteY14" fmla="*/ 10000 h 10000"/>
                      <a:gd name="connsiteX15" fmla="*/ 9377 w 9377"/>
                      <a:gd name="connsiteY15" fmla="*/ 0 h 10000"/>
                      <a:gd name="connsiteX0" fmla="*/ 0 w 9331"/>
                      <a:gd name="connsiteY0" fmla="*/ 10000 h 10000"/>
                      <a:gd name="connsiteX1" fmla="*/ 665 w 9331"/>
                      <a:gd name="connsiteY1" fmla="*/ 0 h 10000"/>
                      <a:gd name="connsiteX2" fmla="*/ 1334 w 9331"/>
                      <a:gd name="connsiteY2" fmla="*/ 10000 h 10000"/>
                      <a:gd name="connsiteX3" fmla="*/ 1999 w 9331"/>
                      <a:gd name="connsiteY3" fmla="*/ 0 h 10000"/>
                      <a:gd name="connsiteX4" fmla="*/ 2666 w 9331"/>
                      <a:gd name="connsiteY4" fmla="*/ 10000 h 10000"/>
                      <a:gd name="connsiteX5" fmla="*/ 3330 w 9331"/>
                      <a:gd name="connsiteY5" fmla="*/ 0 h 10000"/>
                      <a:gd name="connsiteX6" fmla="*/ 4001 w 9331"/>
                      <a:gd name="connsiteY6" fmla="*/ 10000 h 10000"/>
                      <a:gd name="connsiteX7" fmla="*/ 4662 w 9331"/>
                      <a:gd name="connsiteY7" fmla="*/ 0 h 10000"/>
                      <a:gd name="connsiteX8" fmla="*/ 5328 w 9331"/>
                      <a:gd name="connsiteY8" fmla="*/ 10000 h 10000"/>
                      <a:gd name="connsiteX9" fmla="*/ 6000 w 9331"/>
                      <a:gd name="connsiteY9" fmla="*/ 0 h 10000"/>
                      <a:gd name="connsiteX10" fmla="*/ 6665 w 9331"/>
                      <a:gd name="connsiteY10" fmla="*/ 10000 h 10000"/>
                      <a:gd name="connsiteX11" fmla="*/ 7332 w 9331"/>
                      <a:gd name="connsiteY11" fmla="*/ 0 h 10000"/>
                      <a:gd name="connsiteX12" fmla="*/ 7998 w 9331"/>
                      <a:gd name="connsiteY12" fmla="*/ 10000 h 10000"/>
                      <a:gd name="connsiteX13" fmla="*/ 8664 w 9331"/>
                      <a:gd name="connsiteY13" fmla="*/ 0 h 10000"/>
                      <a:gd name="connsiteX14" fmla="*/ 9331 w 9331"/>
                      <a:gd name="connsiteY14" fmla="*/ 10000 h 10000"/>
                      <a:gd name="connsiteX0" fmla="*/ 0 w 9285"/>
                      <a:gd name="connsiteY0" fmla="*/ 10000 h 10000"/>
                      <a:gd name="connsiteX1" fmla="*/ 713 w 9285"/>
                      <a:gd name="connsiteY1" fmla="*/ 0 h 10000"/>
                      <a:gd name="connsiteX2" fmla="*/ 1430 w 9285"/>
                      <a:gd name="connsiteY2" fmla="*/ 10000 h 10000"/>
                      <a:gd name="connsiteX3" fmla="*/ 2142 w 9285"/>
                      <a:gd name="connsiteY3" fmla="*/ 0 h 10000"/>
                      <a:gd name="connsiteX4" fmla="*/ 2857 w 9285"/>
                      <a:gd name="connsiteY4" fmla="*/ 10000 h 10000"/>
                      <a:gd name="connsiteX5" fmla="*/ 3569 w 9285"/>
                      <a:gd name="connsiteY5" fmla="*/ 0 h 10000"/>
                      <a:gd name="connsiteX6" fmla="*/ 4288 w 9285"/>
                      <a:gd name="connsiteY6" fmla="*/ 10000 h 10000"/>
                      <a:gd name="connsiteX7" fmla="*/ 4996 w 9285"/>
                      <a:gd name="connsiteY7" fmla="*/ 0 h 10000"/>
                      <a:gd name="connsiteX8" fmla="*/ 5710 w 9285"/>
                      <a:gd name="connsiteY8" fmla="*/ 10000 h 10000"/>
                      <a:gd name="connsiteX9" fmla="*/ 6430 w 9285"/>
                      <a:gd name="connsiteY9" fmla="*/ 0 h 10000"/>
                      <a:gd name="connsiteX10" fmla="*/ 7143 w 9285"/>
                      <a:gd name="connsiteY10" fmla="*/ 10000 h 10000"/>
                      <a:gd name="connsiteX11" fmla="*/ 7858 w 9285"/>
                      <a:gd name="connsiteY11" fmla="*/ 0 h 10000"/>
                      <a:gd name="connsiteX12" fmla="*/ 8571 w 9285"/>
                      <a:gd name="connsiteY12" fmla="*/ 10000 h 10000"/>
                      <a:gd name="connsiteX13" fmla="*/ 9285 w 9285"/>
                      <a:gd name="connsiteY13" fmla="*/ 0 h 10000"/>
                      <a:gd name="connsiteX0" fmla="*/ 0 w 9231"/>
                      <a:gd name="connsiteY0" fmla="*/ 10000 h 10000"/>
                      <a:gd name="connsiteX1" fmla="*/ 768 w 9231"/>
                      <a:gd name="connsiteY1" fmla="*/ 0 h 10000"/>
                      <a:gd name="connsiteX2" fmla="*/ 1540 w 9231"/>
                      <a:gd name="connsiteY2" fmla="*/ 10000 h 10000"/>
                      <a:gd name="connsiteX3" fmla="*/ 2307 w 9231"/>
                      <a:gd name="connsiteY3" fmla="*/ 0 h 10000"/>
                      <a:gd name="connsiteX4" fmla="*/ 3077 w 9231"/>
                      <a:gd name="connsiteY4" fmla="*/ 10000 h 10000"/>
                      <a:gd name="connsiteX5" fmla="*/ 3844 w 9231"/>
                      <a:gd name="connsiteY5" fmla="*/ 0 h 10000"/>
                      <a:gd name="connsiteX6" fmla="*/ 4618 w 9231"/>
                      <a:gd name="connsiteY6" fmla="*/ 10000 h 10000"/>
                      <a:gd name="connsiteX7" fmla="*/ 5381 w 9231"/>
                      <a:gd name="connsiteY7" fmla="*/ 0 h 10000"/>
                      <a:gd name="connsiteX8" fmla="*/ 6150 w 9231"/>
                      <a:gd name="connsiteY8" fmla="*/ 10000 h 10000"/>
                      <a:gd name="connsiteX9" fmla="*/ 6925 w 9231"/>
                      <a:gd name="connsiteY9" fmla="*/ 0 h 10000"/>
                      <a:gd name="connsiteX10" fmla="*/ 7693 w 9231"/>
                      <a:gd name="connsiteY10" fmla="*/ 10000 h 10000"/>
                      <a:gd name="connsiteX11" fmla="*/ 8463 w 9231"/>
                      <a:gd name="connsiteY11" fmla="*/ 0 h 10000"/>
                      <a:gd name="connsiteX12" fmla="*/ 9231 w 9231"/>
                      <a:gd name="connsiteY12" fmla="*/ 10000 h 10000"/>
                      <a:gd name="connsiteX0" fmla="*/ 0 w 9168"/>
                      <a:gd name="connsiteY0" fmla="*/ 10000 h 10000"/>
                      <a:gd name="connsiteX1" fmla="*/ 832 w 9168"/>
                      <a:gd name="connsiteY1" fmla="*/ 0 h 10000"/>
                      <a:gd name="connsiteX2" fmla="*/ 1668 w 9168"/>
                      <a:gd name="connsiteY2" fmla="*/ 10000 h 10000"/>
                      <a:gd name="connsiteX3" fmla="*/ 2499 w 9168"/>
                      <a:gd name="connsiteY3" fmla="*/ 0 h 10000"/>
                      <a:gd name="connsiteX4" fmla="*/ 3333 w 9168"/>
                      <a:gd name="connsiteY4" fmla="*/ 10000 h 10000"/>
                      <a:gd name="connsiteX5" fmla="*/ 4164 w 9168"/>
                      <a:gd name="connsiteY5" fmla="*/ 0 h 10000"/>
                      <a:gd name="connsiteX6" fmla="*/ 5003 w 9168"/>
                      <a:gd name="connsiteY6" fmla="*/ 10000 h 10000"/>
                      <a:gd name="connsiteX7" fmla="*/ 5829 w 9168"/>
                      <a:gd name="connsiteY7" fmla="*/ 0 h 10000"/>
                      <a:gd name="connsiteX8" fmla="*/ 6662 w 9168"/>
                      <a:gd name="connsiteY8" fmla="*/ 10000 h 10000"/>
                      <a:gd name="connsiteX9" fmla="*/ 7502 w 9168"/>
                      <a:gd name="connsiteY9" fmla="*/ 0 h 10000"/>
                      <a:gd name="connsiteX10" fmla="*/ 8334 w 9168"/>
                      <a:gd name="connsiteY10" fmla="*/ 10000 h 10000"/>
                      <a:gd name="connsiteX11" fmla="*/ 9168 w 9168"/>
                      <a:gd name="connsiteY11" fmla="*/ 0 h 10000"/>
                      <a:gd name="connsiteX0" fmla="*/ 0 w 9090"/>
                      <a:gd name="connsiteY0" fmla="*/ 10000 h 10000"/>
                      <a:gd name="connsiteX1" fmla="*/ 908 w 9090"/>
                      <a:gd name="connsiteY1" fmla="*/ 0 h 10000"/>
                      <a:gd name="connsiteX2" fmla="*/ 1819 w 9090"/>
                      <a:gd name="connsiteY2" fmla="*/ 10000 h 10000"/>
                      <a:gd name="connsiteX3" fmla="*/ 2726 w 9090"/>
                      <a:gd name="connsiteY3" fmla="*/ 0 h 10000"/>
                      <a:gd name="connsiteX4" fmla="*/ 3635 w 9090"/>
                      <a:gd name="connsiteY4" fmla="*/ 10000 h 10000"/>
                      <a:gd name="connsiteX5" fmla="*/ 4542 w 9090"/>
                      <a:gd name="connsiteY5" fmla="*/ 0 h 10000"/>
                      <a:gd name="connsiteX6" fmla="*/ 5457 w 9090"/>
                      <a:gd name="connsiteY6" fmla="*/ 10000 h 10000"/>
                      <a:gd name="connsiteX7" fmla="*/ 6358 w 9090"/>
                      <a:gd name="connsiteY7" fmla="*/ 0 h 10000"/>
                      <a:gd name="connsiteX8" fmla="*/ 7267 w 9090"/>
                      <a:gd name="connsiteY8" fmla="*/ 10000 h 10000"/>
                      <a:gd name="connsiteX9" fmla="*/ 8183 w 9090"/>
                      <a:gd name="connsiteY9" fmla="*/ 0 h 10000"/>
                      <a:gd name="connsiteX10" fmla="*/ 9090 w 9090"/>
                      <a:gd name="connsiteY10" fmla="*/ 10000 h 10000"/>
                      <a:gd name="connsiteX0" fmla="*/ 0 w 11014"/>
                      <a:gd name="connsiteY0" fmla="*/ 10014 h 10014"/>
                      <a:gd name="connsiteX1" fmla="*/ 999 w 11014"/>
                      <a:gd name="connsiteY1" fmla="*/ 14 h 10014"/>
                      <a:gd name="connsiteX2" fmla="*/ 2001 w 11014"/>
                      <a:gd name="connsiteY2" fmla="*/ 10014 h 10014"/>
                      <a:gd name="connsiteX3" fmla="*/ 2999 w 11014"/>
                      <a:gd name="connsiteY3" fmla="*/ 14 h 10014"/>
                      <a:gd name="connsiteX4" fmla="*/ 3999 w 11014"/>
                      <a:gd name="connsiteY4" fmla="*/ 10014 h 10014"/>
                      <a:gd name="connsiteX5" fmla="*/ 4997 w 11014"/>
                      <a:gd name="connsiteY5" fmla="*/ 14 h 10014"/>
                      <a:gd name="connsiteX6" fmla="*/ 6003 w 11014"/>
                      <a:gd name="connsiteY6" fmla="*/ 10014 h 10014"/>
                      <a:gd name="connsiteX7" fmla="*/ 6994 w 11014"/>
                      <a:gd name="connsiteY7" fmla="*/ 14 h 10014"/>
                      <a:gd name="connsiteX8" fmla="*/ 7994 w 11014"/>
                      <a:gd name="connsiteY8" fmla="*/ 10014 h 10014"/>
                      <a:gd name="connsiteX9" fmla="*/ 9002 w 11014"/>
                      <a:gd name="connsiteY9" fmla="*/ 14 h 10014"/>
                      <a:gd name="connsiteX10" fmla="*/ 10999 w 11014"/>
                      <a:gd name="connsiteY10" fmla="*/ 7860 h 10014"/>
                      <a:gd name="connsiteX11" fmla="*/ 10000 w 11014"/>
                      <a:gd name="connsiteY11" fmla="*/ 10014 h 10014"/>
                      <a:gd name="connsiteX0" fmla="*/ 0 w 10000"/>
                      <a:gd name="connsiteY0" fmla="*/ 10000 h 10000"/>
                      <a:gd name="connsiteX1" fmla="*/ 999 w 10000"/>
                      <a:gd name="connsiteY1" fmla="*/ 0 h 10000"/>
                      <a:gd name="connsiteX2" fmla="*/ 2001 w 10000"/>
                      <a:gd name="connsiteY2" fmla="*/ 10000 h 10000"/>
                      <a:gd name="connsiteX3" fmla="*/ 2999 w 10000"/>
                      <a:gd name="connsiteY3" fmla="*/ 0 h 10000"/>
                      <a:gd name="connsiteX4" fmla="*/ 3999 w 10000"/>
                      <a:gd name="connsiteY4" fmla="*/ 10000 h 10000"/>
                      <a:gd name="connsiteX5" fmla="*/ 4997 w 10000"/>
                      <a:gd name="connsiteY5" fmla="*/ 0 h 10000"/>
                      <a:gd name="connsiteX6" fmla="*/ 6003 w 10000"/>
                      <a:gd name="connsiteY6" fmla="*/ 10000 h 10000"/>
                      <a:gd name="connsiteX7" fmla="*/ 6994 w 10000"/>
                      <a:gd name="connsiteY7" fmla="*/ 0 h 10000"/>
                      <a:gd name="connsiteX8" fmla="*/ 7994 w 10000"/>
                      <a:gd name="connsiteY8" fmla="*/ 10000 h 10000"/>
                      <a:gd name="connsiteX9" fmla="*/ 9002 w 10000"/>
                      <a:gd name="connsiteY9" fmla="*/ 0 h 10000"/>
                      <a:gd name="connsiteX10" fmla="*/ 10000 w 10000"/>
                      <a:gd name="connsiteY10" fmla="*/ 10000 h 10000"/>
                      <a:gd name="connsiteX0" fmla="*/ 0 w 10000"/>
                      <a:gd name="connsiteY0" fmla="*/ 10124 h 10124"/>
                      <a:gd name="connsiteX1" fmla="*/ 288 w 10000"/>
                      <a:gd name="connsiteY1" fmla="*/ 4883 h 10124"/>
                      <a:gd name="connsiteX2" fmla="*/ 999 w 10000"/>
                      <a:gd name="connsiteY2" fmla="*/ 124 h 10124"/>
                      <a:gd name="connsiteX3" fmla="*/ 2001 w 10000"/>
                      <a:gd name="connsiteY3" fmla="*/ 10124 h 10124"/>
                      <a:gd name="connsiteX4" fmla="*/ 2999 w 10000"/>
                      <a:gd name="connsiteY4" fmla="*/ 124 h 10124"/>
                      <a:gd name="connsiteX5" fmla="*/ 3999 w 10000"/>
                      <a:gd name="connsiteY5" fmla="*/ 10124 h 10124"/>
                      <a:gd name="connsiteX6" fmla="*/ 4997 w 10000"/>
                      <a:gd name="connsiteY6" fmla="*/ 124 h 10124"/>
                      <a:gd name="connsiteX7" fmla="*/ 6003 w 10000"/>
                      <a:gd name="connsiteY7" fmla="*/ 10124 h 10124"/>
                      <a:gd name="connsiteX8" fmla="*/ 6994 w 10000"/>
                      <a:gd name="connsiteY8" fmla="*/ 124 h 10124"/>
                      <a:gd name="connsiteX9" fmla="*/ 7994 w 10000"/>
                      <a:gd name="connsiteY9" fmla="*/ 10124 h 10124"/>
                      <a:gd name="connsiteX10" fmla="*/ 9002 w 10000"/>
                      <a:gd name="connsiteY10" fmla="*/ 124 h 10124"/>
                      <a:gd name="connsiteX11" fmla="*/ 10000 w 10000"/>
                      <a:gd name="connsiteY11" fmla="*/ 10124 h 10124"/>
                      <a:gd name="connsiteX0" fmla="*/ 0 w 9002"/>
                      <a:gd name="connsiteY0" fmla="*/ 10124 h 10124"/>
                      <a:gd name="connsiteX1" fmla="*/ 288 w 9002"/>
                      <a:gd name="connsiteY1" fmla="*/ 4883 h 10124"/>
                      <a:gd name="connsiteX2" fmla="*/ 999 w 9002"/>
                      <a:gd name="connsiteY2" fmla="*/ 124 h 10124"/>
                      <a:gd name="connsiteX3" fmla="*/ 2001 w 9002"/>
                      <a:gd name="connsiteY3" fmla="*/ 10124 h 10124"/>
                      <a:gd name="connsiteX4" fmla="*/ 2999 w 9002"/>
                      <a:gd name="connsiteY4" fmla="*/ 124 h 10124"/>
                      <a:gd name="connsiteX5" fmla="*/ 3999 w 9002"/>
                      <a:gd name="connsiteY5" fmla="*/ 10124 h 10124"/>
                      <a:gd name="connsiteX6" fmla="*/ 4997 w 9002"/>
                      <a:gd name="connsiteY6" fmla="*/ 124 h 10124"/>
                      <a:gd name="connsiteX7" fmla="*/ 6003 w 9002"/>
                      <a:gd name="connsiteY7" fmla="*/ 10124 h 10124"/>
                      <a:gd name="connsiteX8" fmla="*/ 6994 w 9002"/>
                      <a:gd name="connsiteY8" fmla="*/ 124 h 10124"/>
                      <a:gd name="connsiteX9" fmla="*/ 7994 w 9002"/>
                      <a:gd name="connsiteY9" fmla="*/ 10124 h 10124"/>
                      <a:gd name="connsiteX10" fmla="*/ 9002 w 9002"/>
                      <a:gd name="connsiteY10" fmla="*/ 124 h 10124"/>
                      <a:gd name="connsiteX0" fmla="*/ 0 w 8880"/>
                      <a:gd name="connsiteY0" fmla="*/ 10000 h 10000"/>
                      <a:gd name="connsiteX1" fmla="*/ 320 w 8880"/>
                      <a:gd name="connsiteY1" fmla="*/ 4823 h 10000"/>
                      <a:gd name="connsiteX2" fmla="*/ 1110 w 8880"/>
                      <a:gd name="connsiteY2" fmla="*/ 122 h 10000"/>
                      <a:gd name="connsiteX3" fmla="*/ 2223 w 8880"/>
                      <a:gd name="connsiteY3" fmla="*/ 10000 h 10000"/>
                      <a:gd name="connsiteX4" fmla="*/ 3331 w 8880"/>
                      <a:gd name="connsiteY4" fmla="*/ 122 h 10000"/>
                      <a:gd name="connsiteX5" fmla="*/ 4442 w 8880"/>
                      <a:gd name="connsiteY5" fmla="*/ 10000 h 10000"/>
                      <a:gd name="connsiteX6" fmla="*/ 5551 w 8880"/>
                      <a:gd name="connsiteY6" fmla="*/ 122 h 10000"/>
                      <a:gd name="connsiteX7" fmla="*/ 6669 w 8880"/>
                      <a:gd name="connsiteY7" fmla="*/ 10000 h 10000"/>
                      <a:gd name="connsiteX8" fmla="*/ 7769 w 8880"/>
                      <a:gd name="connsiteY8" fmla="*/ 122 h 10000"/>
                      <a:gd name="connsiteX9" fmla="*/ 8880 w 8880"/>
                      <a:gd name="connsiteY9" fmla="*/ 10000 h 10000"/>
                      <a:gd name="connsiteX0" fmla="*/ 0 w 8749"/>
                      <a:gd name="connsiteY0" fmla="*/ 10000 h 10000"/>
                      <a:gd name="connsiteX1" fmla="*/ 360 w 8749"/>
                      <a:gd name="connsiteY1" fmla="*/ 4823 h 10000"/>
                      <a:gd name="connsiteX2" fmla="*/ 1250 w 8749"/>
                      <a:gd name="connsiteY2" fmla="*/ 122 h 10000"/>
                      <a:gd name="connsiteX3" fmla="*/ 2503 w 8749"/>
                      <a:gd name="connsiteY3" fmla="*/ 10000 h 10000"/>
                      <a:gd name="connsiteX4" fmla="*/ 3751 w 8749"/>
                      <a:gd name="connsiteY4" fmla="*/ 122 h 10000"/>
                      <a:gd name="connsiteX5" fmla="*/ 5002 w 8749"/>
                      <a:gd name="connsiteY5" fmla="*/ 10000 h 10000"/>
                      <a:gd name="connsiteX6" fmla="*/ 6251 w 8749"/>
                      <a:gd name="connsiteY6" fmla="*/ 122 h 10000"/>
                      <a:gd name="connsiteX7" fmla="*/ 7510 w 8749"/>
                      <a:gd name="connsiteY7" fmla="*/ 10000 h 10000"/>
                      <a:gd name="connsiteX8" fmla="*/ 8749 w 8749"/>
                      <a:gd name="connsiteY8" fmla="*/ 122 h 10000"/>
                      <a:gd name="connsiteX0" fmla="*/ 0 w 8584"/>
                      <a:gd name="connsiteY0" fmla="*/ 10000 h 10000"/>
                      <a:gd name="connsiteX1" fmla="*/ 411 w 8584"/>
                      <a:gd name="connsiteY1" fmla="*/ 4823 h 10000"/>
                      <a:gd name="connsiteX2" fmla="*/ 1429 w 8584"/>
                      <a:gd name="connsiteY2" fmla="*/ 122 h 10000"/>
                      <a:gd name="connsiteX3" fmla="*/ 2861 w 8584"/>
                      <a:gd name="connsiteY3" fmla="*/ 10000 h 10000"/>
                      <a:gd name="connsiteX4" fmla="*/ 4287 w 8584"/>
                      <a:gd name="connsiteY4" fmla="*/ 122 h 10000"/>
                      <a:gd name="connsiteX5" fmla="*/ 5717 w 8584"/>
                      <a:gd name="connsiteY5" fmla="*/ 10000 h 10000"/>
                      <a:gd name="connsiteX6" fmla="*/ 7145 w 8584"/>
                      <a:gd name="connsiteY6" fmla="*/ 122 h 10000"/>
                      <a:gd name="connsiteX7" fmla="*/ 8584 w 8584"/>
                      <a:gd name="connsiteY7" fmla="*/ 10000 h 10000"/>
                      <a:gd name="connsiteX0" fmla="*/ 0 w 8324"/>
                      <a:gd name="connsiteY0" fmla="*/ 10000 h 10000"/>
                      <a:gd name="connsiteX1" fmla="*/ 479 w 8324"/>
                      <a:gd name="connsiteY1" fmla="*/ 4823 h 10000"/>
                      <a:gd name="connsiteX2" fmla="*/ 1665 w 8324"/>
                      <a:gd name="connsiteY2" fmla="*/ 122 h 10000"/>
                      <a:gd name="connsiteX3" fmla="*/ 3333 w 8324"/>
                      <a:gd name="connsiteY3" fmla="*/ 10000 h 10000"/>
                      <a:gd name="connsiteX4" fmla="*/ 4994 w 8324"/>
                      <a:gd name="connsiteY4" fmla="*/ 122 h 10000"/>
                      <a:gd name="connsiteX5" fmla="*/ 6660 w 8324"/>
                      <a:gd name="connsiteY5" fmla="*/ 10000 h 10000"/>
                      <a:gd name="connsiteX6" fmla="*/ 8324 w 8324"/>
                      <a:gd name="connsiteY6" fmla="*/ 122 h 10000"/>
                      <a:gd name="connsiteX0" fmla="*/ 0 w 10000"/>
                      <a:gd name="connsiteY0" fmla="*/ 9878 h 9878"/>
                      <a:gd name="connsiteX1" fmla="*/ 2000 w 10000"/>
                      <a:gd name="connsiteY1" fmla="*/ 0 h 9878"/>
                      <a:gd name="connsiteX2" fmla="*/ 4004 w 10000"/>
                      <a:gd name="connsiteY2" fmla="*/ 9878 h 9878"/>
                      <a:gd name="connsiteX3" fmla="*/ 6000 w 10000"/>
                      <a:gd name="connsiteY3" fmla="*/ 0 h 9878"/>
                      <a:gd name="connsiteX4" fmla="*/ 8001 w 10000"/>
                      <a:gd name="connsiteY4" fmla="*/ 9878 h 9878"/>
                      <a:gd name="connsiteX5" fmla="*/ 10000 w 10000"/>
                      <a:gd name="connsiteY5" fmla="*/ 0 h 9878"/>
                      <a:gd name="connsiteX0" fmla="*/ 0 w 8001"/>
                      <a:gd name="connsiteY0" fmla="*/ 10000 h 10000"/>
                      <a:gd name="connsiteX1" fmla="*/ 2000 w 8001"/>
                      <a:gd name="connsiteY1" fmla="*/ 0 h 10000"/>
                      <a:gd name="connsiteX2" fmla="*/ 4004 w 8001"/>
                      <a:gd name="connsiteY2" fmla="*/ 10000 h 10000"/>
                      <a:gd name="connsiteX3" fmla="*/ 6000 w 8001"/>
                      <a:gd name="connsiteY3" fmla="*/ 0 h 10000"/>
                      <a:gd name="connsiteX4" fmla="*/ 8001 w 8001"/>
                      <a:gd name="connsiteY4" fmla="*/ 10000 h 10000"/>
                      <a:gd name="connsiteX0" fmla="*/ 0 w 10000"/>
                      <a:gd name="connsiteY0" fmla="*/ 10000 h 10000"/>
                      <a:gd name="connsiteX1" fmla="*/ 2500 w 10000"/>
                      <a:gd name="connsiteY1" fmla="*/ 0 h 10000"/>
                      <a:gd name="connsiteX2" fmla="*/ 5004 w 10000"/>
                      <a:gd name="connsiteY2" fmla="*/ 10000 h 10000"/>
                      <a:gd name="connsiteX3" fmla="*/ 7499 w 10000"/>
                      <a:gd name="connsiteY3" fmla="*/ 0 h 10000"/>
                      <a:gd name="connsiteX4" fmla="*/ 10000 w 10000"/>
                      <a:gd name="connsiteY4" fmla="*/ 10000 h 10000"/>
                      <a:gd name="connsiteX0" fmla="*/ 0 w 7499"/>
                      <a:gd name="connsiteY0" fmla="*/ 10000 h 10000"/>
                      <a:gd name="connsiteX1" fmla="*/ 2500 w 7499"/>
                      <a:gd name="connsiteY1" fmla="*/ 0 h 10000"/>
                      <a:gd name="connsiteX2" fmla="*/ 5004 w 7499"/>
                      <a:gd name="connsiteY2" fmla="*/ 10000 h 10000"/>
                      <a:gd name="connsiteX3" fmla="*/ 7499 w 7499"/>
                      <a:gd name="connsiteY3" fmla="*/ 0 h 10000"/>
                      <a:gd name="connsiteX0" fmla="*/ 0 w 6673"/>
                      <a:gd name="connsiteY0" fmla="*/ 10000 h 10000"/>
                      <a:gd name="connsiteX1" fmla="*/ 3334 w 6673"/>
                      <a:gd name="connsiteY1" fmla="*/ 0 h 10000"/>
                      <a:gd name="connsiteX2" fmla="*/ 6673 w 6673"/>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cubicBezTo>
                          <a:pt x="21" y="7460"/>
                          <a:pt x="3329" y="0"/>
                          <a:pt x="4996" y="0"/>
                        </a:cubicBezTo>
                        <a:cubicBezTo>
                          <a:pt x="6663" y="0"/>
                          <a:pt x="10022" y="7560"/>
                          <a:pt x="10000" y="10000"/>
                        </a:cubicBezTo>
                      </a:path>
                    </a:pathLst>
                  </a:custGeom>
                  <a:noFill/>
                  <a:ln w="1905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 name="Freeform 455"/>
                  <p:cNvSpPr>
                    <a:spLocks/>
                  </p:cNvSpPr>
                  <p:nvPr/>
                </p:nvSpPr>
                <p:spPr bwMode="auto">
                  <a:xfrm>
                    <a:off x="3512800" y="4869200"/>
                    <a:ext cx="2880400" cy="1424116"/>
                  </a:xfrm>
                  <a:custGeom>
                    <a:avLst/>
                    <a:gdLst>
                      <a:gd name="T0" fmla="*/ 0 w 5806"/>
                      <a:gd name="T1" fmla="*/ 73025 h 91"/>
                      <a:gd name="T2" fmla="*/ 287338 w 5806"/>
                      <a:gd name="T3" fmla="*/ 0 h 91"/>
                      <a:gd name="T4" fmla="*/ 576263 w 5806"/>
                      <a:gd name="T5" fmla="*/ 73025 h 91"/>
                      <a:gd name="T6" fmla="*/ 863600 w 5806"/>
                      <a:gd name="T7" fmla="*/ 0 h 91"/>
                      <a:gd name="T8" fmla="*/ 1152525 w 5806"/>
                      <a:gd name="T9" fmla="*/ 73025 h 91"/>
                      <a:gd name="T10" fmla="*/ 1439863 w 5806"/>
                      <a:gd name="T11" fmla="*/ 0 h 91"/>
                      <a:gd name="T12" fmla="*/ 1728788 w 5806"/>
                      <a:gd name="T13" fmla="*/ 73025 h 91"/>
                      <a:gd name="T14" fmla="*/ 2016125 w 5806"/>
                      <a:gd name="T15" fmla="*/ 0 h 91"/>
                      <a:gd name="T16" fmla="*/ 2303463 w 5806"/>
                      <a:gd name="T17" fmla="*/ 73025 h 91"/>
                      <a:gd name="T18" fmla="*/ 2592388 w 5806"/>
                      <a:gd name="T19" fmla="*/ 0 h 91"/>
                      <a:gd name="T20" fmla="*/ 2879725 w 5806"/>
                      <a:gd name="T21" fmla="*/ 73025 h 91"/>
                      <a:gd name="T22" fmla="*/ 3168650 w 5806"/>
                      <a:gd name="T23" fmla="*/ 0 h 91"/>
                      <a:gd name="T24" fmla="*/ 3455988 w 5806"/>
                      <a:gd name="T25" fmla="*/ 73025 h 91"/>
                      <a:gd name="T26" fmla="*/ 3744913 w 5806"/>
                      <a:gd name="T27" fmla="*/ 0 h 91"/>
                      <a:gd name="T28" fmla="*/ 4032250 w 5806"/>
                      <a:gd name="T29" fmla="*/ 73025 h 91"/>
                      <a:gd name="T30" fmla="*/ 4321175 w 5806"/>
                      <a:gd name="T31" fmla="*/ 0 h 91"/>
                      <a:gd name="T32" fmla="*/ 4608513 w 5806"/>
                      <a:gd name="T33" fmla="*/ 73025 h 91"/>
                      <a:gd name="T34" fmla="*/ 4895850 w 5806"/>
                      <a:gd name="T35" fmla="*/ 0 h 91"/>
                      <a:gd name="T36" fmla="*/ 5184775 w 5806"/>
                      <a:gd name="T37" fmla="*/ 73025 h 91"/>
                      <a:gd name="T38" fmla="*/ 5472113 w 5806"/>
                      <a:gd name="T39" fmla="*/ 0 h 91"/>
                      <a:gd name="T40" fmla="*/ 5761038 w 5806"/>
                      <a:gd name="T41" fmla="*/ 73025 h 91"/>
                      <a:gd name="T42" fmla="*/ 6048375 w 5806"/>
                      <a:gd name="T43" fmla="*/ 0 h 91"/>
                      <a:gd name="T44" fmla="*/ 6337300 w 5806"/>
                      <a:gd name="T45" fmla="*/ 73025 h 91"/>
                      <a:gd name="T46" fmla="*/ 6624638 w 5806"/>
                      <a:gd name="T47" fmla="*/ 0 h 91"/>
                      <a:gd name="T48" fmla="*/ 6913563 w 5806"/>
                      <a:gd name="T49" fmla="*/ 73025 h 91"/>
                      <a:gd name="T50" fmla="*/ 7200900 w 5806"/>
                      <a:gd name="T51" fmla="*/ 0 h 91"/>
                      <a:gd name="T52" fmla="*/ 7488238 w 5806"/>
                      <a:gd name="T53" fmla="*/ 73025 h 91"/>
                      <a:gd name="T54" fmla="*/ 7777163 w 5806"/>
                      <a:gd name="T55" fmla="*/ 0 h 91"/>
                      <a:gd name="T56" fmla="*/ 8064500 w 5806"/>
                      <a:gd name="T57" fmla="*/ 73025 h 91"/>
                      <a:gd name="T58" fmla="*/ 8353425 w 5806"/>
                      <a:gd name="T59" fmla="*/ 0 h 91"/>
                      <a:gd name="T60" fmla="*/ 8640763 w 5806"/>
                      <a:gd name="T61" fmla="*/ 73025 h 91"/>
                      <a:gd name="T62" fmla="*/ 8929688 w 5806"/>
                      <a:gd name="T63" fmla="*/ 0 h 91"/>
                      <a:gd name="T64" fmla="*/ 9217025 w 5806"/>
                      <a:gd name="T65" fmla="*/ 7302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0 w 9688"/>
                      <a:gd name="connsiteY0" fmla="*/ 10000 h 10000"/>
                      <a:gd name="connsiteX1" fmla="*/ 312 w 9688"/>
                      <a:gd name="connsiteY1" fmla="*/ 0 h 10000"/>
                      <a:gd name="connsiteX2" fmla="*/ 625 w 9688"/>
                      <a:gd name="connsiteY2" fmla="*/ 10000 h 10000"/>
                      <a:gd name="connsiteX3" fmla="*/ 937 w 9688"/>
                      <a:gd name="connsiteY3" fmla="*/ 0 h 10000"/>
                      <a:gd name="connsiteX4" fmla="*/ 1250 w 9688"/>
                      <a:gd name="connsiteY4" fmla="*/ 10000 h 10000"/>
                      <a:gd name="connsiteX5" fmla="*/ 1562 w 9688"/>
                      <a:gd name="connsiteY5" fmla="*/ 0 h 10000"/>
                      <a:gd name="connsiteX6" fmla="*/ 1876 w 9688"/>
                      <a:gd name="connsiteY6" fmla="*/ 10000 h 10000"/>
                      <a:gd name="connsiteX7" fmla="*/ 2187 w 9688"/>
                      <a:gd name="connsiteY7" fmla="*/ 0 h 10000"/>
                      <a:gd name="connsiteX8" fmla="*/ 2499 w 9688"/>
                      <a:gd name="connsiteY8" fmla="*/ 10000 h 10000"/>
                      <a:gd name="connsiteX9" fmla="*/ 2813 w 9688"/>
                      <a:gd name="connsiteY9" fmla="*/ 0 h 10000"/>
                      <a:gd name="connsiteX10" fmla="*/ 3124 w 9688"/>
                      <a:gd name="connsiteY10" fmla="*/ 10000 h 10000"/>
                      <a:gd name="connsiteX11" fmla="*/ 3438 w 9688"/>
                      <a:gd name="connsiteY11" fmla="*/ 0 h 10000"/>
                      <a:gd name="connsiteX12" fmla="*/ 3750 w 9688"/>
                      <a:gd name="connsiteY12" fmla="*/ 10000 h 10000"/>
                      <a:gd name="connsiteX13" fmla="*/ 4063 w 9688"/>
                      <a:gd name="connsiteY13" fmla="*/ 0 h 10000"/>
                      <a:gd name="connsiteX14" fmla="*/ 4375 w 9688"/>
                      <a:gd name="connsiteY14" fmla="*/ 10000 h 10000"/>
                      <a:gd name="connsiteX15" fmla="*/ 4688 w 9688"/>
                      <a:gd name="connsiteY15" fmla="*/ 0 h 10000"/>
                      <a:gd name="connsiteX16" fmla="*/ 5000 w 9688"/>
                      <a:gd name="connsiteY16" fmla="*/ 10000 h 10000"/>
                      <a:gd name="connsiteX17" fmla="*/ 5312 w 9688"/>
                      <a:gd name="connsiteY17" fmla="*/ 0 h 10000"/>
                      <a:gd name="connsiteX18" fmla="*/ 5625 w 9688"/>
                      <a:gd name="connsiteY18" fmla="*/ 10000 h 10000"/>
                      <a:gd name="connsiteX19" fmla="*/ 5937 w 9688"/>
                      <a:gd name="connsiteY19" fmla="*/ 0 h 10000"/>
                      <a:gd name="connsiteX20" fmla="*/ 6250 w 9688"/>
                      <a:gd name="connsiteY20" fmla="*/ 10000 h 10000"/>
                      <a:gd name="connsiteX21" fmla="*/ 6562 w 9688"/>
                      <a:gd name="connsiteY21" fmla="*/ 0 h 10000"/>
                      <a:gd name="connsiteX22" fmla="*/ 6876 w 9688"/>
                      <a:gd name="connsiteY22" fmla="*/ 10000 h 10000"/>
                      <a:gd name="connsiteX23" fmla="*/ 7187 w 9688"/>
                      <a:gd name="connsiteY23" fmla="*/ 0 h 10000"/>
                      <a:gd name="connsiteX24" fmla="*/ 7501 w 9688"/>
                      <a:gd name="connsiteY24" fmla="*/ 10000 h 10000"/>
                      <a:gd name="connsiteX25" fmla="*/ 7813 w 9688"/>
                      <a:gd name="connsiteY25" fmla="*/ 0 h 10000"/>
                      <a:gd name="connsiteX26" fmla="*/ 8124 w 9688"/>
                      <a:gd name="connsiteY26" fmla="*/ 10000 h 10000"/>
                      <a:gd name="connsiteX27" fmla="*/ 8438 w 9688"/>
                      <a:gd name="connsiteY27" fmla="*/ 0 h 10000"/>
                      <a:gd name="connsiteX28" fmla="*/ 8750 w 9688"/>
                      <a:gd name="connsiteY28" fmla="*/ 10000 h 10000"/>
                      <a:gd name="connsiteX29" fmla="*/ 9063 w 9688"/>
                      <a:gd name="connsiteY29" fmla="*/ 0 h 10000"/>
                      <a:gd name="connsiteX30" fmla="*/ 9375 w 9688"/>
                      <a:gd name="connsiteY30" fmla="*/ 10000 h 10000"/>
                      <a:gd name="connsiteX31" fmla="*/ 9688 w 9688"/>
                      <a:gd name="connsiteY31" fmla="*/ 0 h 10000"/>
                      <a:gd name="connsiteX0" fmla="*/ 0 w 9677"/>
                      <a:gd name="connsiteY0" fmla="*/ 10000 h 10000"/>
                      <a:gd name="connsiteX1" fmla="*/ 322 w 9677"/>
                      <a:gd name="connsiteY1" fmla="*/ 0 h 10000"/>
                      <a:gd name="connsiteX2" fmla="*/ 645 w 9677"/>
                      <a:gd name="connsiteY2" fmla="*/ 10000 h 10000"/>
                      <a:gd name="connsiteX3" fmla="*/ 967 w 9677"/>
                      <a:gd name="connsiteY3" fmla="*/ 0 h 10000"/>
                      <a:gd name="connsiteX4" fmla="*/ 1290 w 9677"/>
                      <a:gd name="connsiteY4" fmla="*/ 10000 h 10000"/>
                      <a:gd name="connsiteX5" fmla="*/ 1612 w 9677"/>
                      <a:gd name="connsiteY5" fmla="*/ 0 h 10000"/>
                      <a:gd name="connsiteX6" fmla="*/ 1936 w 9677"/>
                      <a:gd name="connsiteY6" fmla="*/ 10000 h 10000"/>
                      <a:gd name="connsiteX7" fmla="*/ 2257 w 9677"/>
                      <a:gd name="connsiteY7" fmla="*/ 0 h 10000"/>
                      <a:gd name="connsiteX8" fmla="*/ 2579 w 9677"/>
                      <a:gd name="connsiteY8" fmla="*/ 10000 h 10000"/>
                      <a:gd name="connsiteX9" fmla="*/ 2904 w 9677"/>
                      <a:gd name="connsiteY9" fmla="*/ 0 h 10000"/>
                      <a:gd name="connsiteX10" fmla="*/ 3225 w 9677"/>
                      <a:gd name="connsiteY10" fmla="*/ 10000 h 10000"/>
                      <a:gd name="connsiteX11" fmla="*/ 3549 w 9677"/>
                      <a:gd name="connsiteY11" fmla="*/ 0 h 10000"/>
                      <a:gd name="connsiteX12" fmla="*/ 3871 w 9677"/>
                      <a:gd name="connsiteY12" fmla="*/ 10000 h 10000"/>
                      <a:gd name="connsiteX13" fmla="*/ 4194 w 9677"/>
                      <a:gd name="connsiteY13" fmla="*/ 0 h 10000"/>
                      <a:gd name="connsiteX14" fmla="*/ 4516 w 9677"/>
                      <a:gd name="connsiteY14" fmla="*/ 10000 h 10000"/>
                      <a:gd name="connsiteX15" fmla="*/ 4839 w 9677"/>
                      <a:gd name="connsiteY15" fmla="*/ 0 h 10000"/>
                      <a:gd name="connsiteX16" fmla="*/ 5161 w 9677"/>
                      <a:gd name="connsiteY16" fmla="*/ 10000 h 10000"/>
                      <a:gd name="connsiteX17" fmla="*/ 5483 w 9677"/>
                      <a:gd name="connsiteY17" fmla="*/ 0 h 10000"/>
                      <a:gd name="connsiteX18" fmla="*/ 5806 w 9677"/>
                      <a:gd name="connsiteY18" fmla="*/ 10000 h 10000"/>
                      <a:gd name="connsiteX19" fmla="*/ 6128 w 9677"/>
                      <a:gd name="connsiteY19" fmla="*/ 0 h 10000"/>
                      <a:gd name="connsiteX20" fmla="*/ 6451 w 9677"/>
                      <a:gd name="connsiteY20" fmla="*/ 10000 h 10000"/>
                      <a:gd name="connsiteX21" fmla="*/ 6773 w 9677"/>
                      <a:gd name="connsiteY21" fmla="*/ 0 h 10000"/>
                      <a:gd name="connsiteX22" fmla="*/ 7097 w 9677"/>
                      <a:gd name="connsiteY22" fmla="*/ 10000 h 10000"/>
                      <a:gd name="connsiteX23" fmla="*/ 7418 w 9677"/>
                      <a:gd name="connsiteY23" fmla="*/ 0 h 10000"/>
                      <a:gd name="connsiteX24" fmla="*/ 7743 w 9677"/>
                      <a:gd name="connsiteY24" fmla="*/ 10000 h 10000"/>
                      <a:gd name="connsiteX25" fmla="*/ 8065 w 9677"/>
                      <a:gd name="connsiteY25" fmla="*/ 0 h 10000"/>
                      <a:gd name="connsiteX26" fmla="*/ 8386 w 9677"/>
                      <a:gd name="connsiteY26" fmla="*/ 10000 h 10000"/>
                      <a:gd name="connsiteX27" fmla="*/ 8710 w 9677"/>
                      <a:gd name="connsiteY27" fmla="*/ 0 h 10000"/>
                      <a:gd name="connsiteX28" fmla="*/ 9032 w 9677"/>
                      <a:gd name="connsiteY28" fmla="*/ 10000 h 10000"/>
                      <a:gd name="connsiteX29" fmla="*/ 9355 w 9677"/>
                      <a:gd name="connsiteY29" fmla="*/ 0 h 10000"/>
                      <a:gd name="connsiteX30" fmla="*/ 9677 w 9677"/>
                      <a:gd name="connsiteY30" fmla="*/ 10000 h 10000"/>
                      <a:gd name="connsiteX0" fmla="*/ 0 w 9667"/>
                      <a:gd name="connsiteY0" fmla="*/ 10000 h 10000"/>
                      <a:gd name="connsiteX1" fmla="*/ 333 w 9667"/>
                      <a:gd name="connsiteY1" fmla="*/ 0 h 10000"/>
                      <a:gd name="connsiteX2" fmla="*/ 667 w 9667"/>
                      <a:gd name="connsiteY2" fmla="*/ 10000 h 10000"/>
                      <a:gd name="connsiteX3" fmla="*/ 999 w 9667"/>
                      <a:gd name="connsiteY3" fmla="*/ 0 h 10000"/>
                      <a:gd name="connsiteX4" fmla="*/ 1333 w 9667"/>
                      <a:gd name="connsiteY4" fmla="*/ 10000 h 10000"/>
                      <a:gd name="connsiteX5" fmla="*/ 1666 w 9667"/>
                      <a:gd name="connsiteY5" fmla="*/ 0 h 10000"/>
                      <a:gd name="connsiteX6" fmla="*/ 2001 w 9667"/>
                      <a:gd name="connsiteY6" fmla="*/ 10000 h 10000"/>
                      <a:gd name="connsiteX7" fmla="*/ 2332 w 9667"/>
                      <a:gd name="connsiteY7" fmla="*/ 0 h 10000"/>
                      <a:gd name="connsiteX8" fmla="*/ 2665 w 9667"/>
                      <a:gd name="connsiteY8" fmla="*/ 10000 h 10000"/>
                      <a:gd name="connsiteX9" fmla="*/ 3001 w 9667"/>
                      <a:gd name="connsiteY9" fmla="*/ 0 h 10000"/>
                      <a:gd name="connsiteX10" fmla="*/ 3333 w 9667"/>
                      <a:gd name="connsiteY10" fmla="*/ 10000 h 10000"/>
                      <a:gd name="connsiteX11" fmla="*/ 3667 w 9667"/>
                      <a:gd name="connsiteY11" fmla="*/ 0 h 10000"/>
                      <a:gd name="connsiteX12" fmla="*/ 4000 w 9667"/>
                      <a:gd name="connsiteY12" fmla="*/ 10000 h 10000"/>
                      <a:gd name="connsiteX13" fmla="*/ 4334 w 9667"/>
                      <a:gd name="connsiteY13" fmla="*/ 0 h 10000"/>
                      <a:gd name="connsiteX14" fmla="*/ 4667 w 9667"/>
                      <a:gd name="connsiteY14" fmla="*/ 10000 h 10000"/>
                      <a:gd name="connsiteX15" fmla="*/ 5001 w 9667"/>
                      <a:gd name="connsiteY15" fmla="*/ 0 h 10000"/>
                      <a:gd name="connsiteX16" fmla="*/ 5333 w 9667"/>
                      <a:gd name="connsiteY16" fmla="*/ 10000 h 10000"/>
                      <a:gd name="connsiteX17" fmla="*/ 5666 w 9667"/>
                      <a:gd name="connsiteY17" fmla="*/ 0 h 10000"/>
                      <a:gd name="connsiteX18" fmla="*/ 6000 w 9667"/>
                      <a:gd name="connsiteY18" fmla="*/ 10000 h 10000"/>
                      <a:gd name="connsiteX19" fmla="*/ 6333 w 9667"/>
                      <a:gd name="connsiteY19" fmla="*/ 0 h 10000"/>
                      <a:gd name="connsiteX20" fmla="*/ 6666 w 9667"/>
                      <a:gd name="connsiteY20" fmla="*/ 10000 h 10000"/>
                      <a:gd name="connsiteX21" fmla="*/ 6999 w 9667"/>
                      <a:gd name="connsiteY21" fmla="*/ 0 h 10000"/>
                      <a:gd name="connsiteX22" fmla="*/ 7334 w 9667"/>
                      <a:gd name="connsiteY22" fmla="*/ 10000 h 10000"/>
                      <a:gd name="connsiteX23" fmla="*/ 7666 w 9667"/>
                      <a:gd name="connsiteY23" fmla="*/ 0 h 10000"/>
                      <a:gd name="connsiteX24" fmla="*/ 8001 w 9667"/>
                      <a:gd name="connsiteY24" fmla="*/ 10000 h 10000"/>
                      <a:gd name="connsiteX25" fmla="*/ 8334 w 9667"/>
                      <a:gd name="connsiteY25" fmla="*/ 0 h 10000"/>
                      <a:gd name="connsiteX26" fmla="*/ 8666 w 9667"/>
                      <a:gd name="connsiteY26" fmla="*/ 10000 h 10000"/>
                      <a:gd name="connsiteX27" fmla="*/ 9001 w 9667"/>
                      <a:gd name="connsiteY27" fmla="*/ 0 h 10000"/>
                      <a:gd name="connsiteX28" fmla="*/ 9333 w 9667"/>
                      <a:gd name="connsiteY28" fmla="*/ 10000 h 10000"/>
                      <a:gd name="connsiteX29" fmla="*/ 9667 w 9667"/>
                      <a:gd name="connsiteY29" fmla="*/ 0 h 10000"/>
                      <a:gd name="connsiteX0" fmla="*/ 0 w 9654"/>
                      <a:gd name="connsiteY0" fmla="*/ 10000 h 10000"/>
                      <a:gd name="connsiteX1" fmla="*/ 344 w 9654"/>
                      <a:gd name="connsiteY1" fmla="*/ 0 h 10000"/>
                      <a:gd name="connsiteX2" fmla="*/ 690 w 9654"/>
                      <a:gd name="connsiteY2" fmla="*/ 10000 h 10000"/>
                      <a:gd name="connsiteX3" fmla="*/ 1033 w 9654"/>
                      <a:gd name="connsiteY3" fmla="*/ 0 h 10000"/>
                      <a:gd name="connsiteX4" fmla="*/ 1379 w 9654"/>
                      <a:gd name="connsiteY4" fmla="*/ 10000 h 10000"/>
                      <a:gd name="connsiteX5" fmla="*/ 1723 w 9654"/>
                      <a:gd name="connsiteY5" fmla="*/ 0 h 10000"/>
                      <a:gd name="connsiteX6" fmla="*/ 2070 w 9654"/>
                      <a:gd name="connsiteY6" fmla="*/ 10000 h 10000"/>
                      <a:gd name="connsiteX7" fmla="*/ 2412 w 9654"/>
                      <a:gd name="connsiteY7" fmla="*/ 0 h 10000"/>
                      <a:gd name="connsiteX8" fmla="*/ 2757 w 9654"/>
                      <a:gd name="connsiteY8" fmla="*/ 10000 h 10000"/>
                      <a:gd name="connsiteX9" fmla="*/ 3104 w 9654"/>
                      <a:gd name="connsiteY9" fmla="*/ 0 h 10000"/>
                      <a:gd name="connsiteX10" fmla="*/ 3448 w 9654"/>
                      <a:gd name="connsiteY10" fmla="*/ 10000 h 10000"/>
                      <a:gd name="connsiteX11" fmla="*/ 3793 w 9654"/>
                      <a:gd name="connsiteY11" fmla="*/ 0 h 10000"/>
                      <a:gd name="connsiteX12" fmla="*/ 4138 w 9654"/>
                      <a:gd name="connsiteY12" fmla="*/ 10000 h 10000"/>
                      <a:gd name="connsiteX13" fmla="*/ 4483 w 9654"/>
                      <a:gd name="connsiteY13" fmla="*/ 0 h 10000"/>
                      <a:gd name="connsiteX14" fmla="*/ 4828 w 9654"/>
                      <a:gd name="connsiteY14" fmla="*/ 10000 h 10000"/>
                      <a:gd name="connsiteX15" fmla="*/ 5173 w 9654"/>
                      <a:gd name="connsiteY15" fmla="*/ 0 h 10000"/>
                      <a:gd name="connsiteX16" fmla="*/ 5517 w 9654"/>
                      <a:gd name="connsiteY16" fmla="*/ 10000 h 10000"/>
                      <a:gd name="connsiteX17" fmla="*/ 5861 w 9654"/>
                      <a:gd name="connsiteY17" fmla="*/ 0 h 10000"/>
                      <a:gd name="connsiteX18" fmla="*/ 6207 w 9654"/>
                      <a:gd name="connsiteY18" fmla="*/ 10000 h 10000"/>
                      <a:gd name="connsiteX19" fmla="*/ 6551 w 9654"/>
                      <a:gd name="connsiteY19" fmla="*/ 0 h 10000"/>
                      <a:gd name="connsiteX20" fmla="*/ 6896 w 9654"/>
                      <a:gd name="connsiteY20" fmla="*/ 10000 h 10000"/>
                      <a:gd name="connsiteX21" fmla="*/ 7240 w 9654"/>
                      <a:gd name="connsiteY21" fmla="*/ 0 h 10000"/>
                      <a:gd name="connsiteX22" fmla="*/ 7587 w 9654"/>
                      <a:gd name="connsiteY22" fmla="*/ 10000 h 10000"/>
                      <a:gd name="connsiteX23" fmla="*/ 7930 w 9654"/>
                      <a:gd name="connsiteY23" fmla="*/ 0 h 10000"/>
                      <a:gd name="connsiteX24" fmla="*/ 8277 w 9654"/>
                      <a:gd name="connsiteY24" fmla="*/ 10000 h 10000"/>
                      <a:gd name="connsiteX25" fmla="*/ 8621 w 9654"/>
                      <a:gd name="connsiteY25" fmla="*/ 0 h 10000"/>
                      <a:gd name="connsiteX26" fmla="*/ 8965 w 9654"/>
                      <a:gd name="connsiteY26" fmla="*/ 10000 h 10000"/>
                      <a:gd name="connsiteX27" fmla="*/ 9311 w 9654"/>
                      <a:gd name="connsiteY27" fmla="*/ 0 h 10000"/>
                      <a:gd name="connsiteX28" fmla="*/ 9654 w 9654"/>
                      <a:gd name="connsiteY28" fmla="*/ 10000 h 10000"/>
                      <a:gd name="connsiteX0" fmla="*/ 0 w 9645"/>
                      <a:gd name="connsiteY0" fmla="*/ 10000 h 10000"/>
                      <a:gd name="connsiteX1" fmla="*/ 356 w 9645"/>
                      <a:gd name="connsiteY1" fmla="*/ 0 h 10000"/>
                      <a:gd name="connsiteX2" fmla="*/ 715 w 9645"/>
                      <a:gd name="connsiteY2" fmla="*/ 10000 h 10000"/>
                      <a:gd name="connsiteX3" fmla="*/ 1070 w 9645"/>
                      <a:gd name="connsiteY3" fmla="*/ 0 h 10000"/>
                      <a:gd name="connsiteX4" fmla="*/ 1428 w 9645"/>
                      <a:gd name="connsiteY4" fmla="*/ 10000 h 10000"/>
                      <a:gd name="connsiteX5" fmla="*/ 1785 w 9645"/>
                      <a:gd name="connsiteY5" fmla="*/ 0 h 10000"/>
                      <a:gd name="connsiteX6" fmla="*/ 2144 w 9645"/>
                      <a:gd name="connsiteY6" fmla="*/ 10000 h 10000"/>
                      <a:gd name="connsiteX7" fmla="*/ 2498 w 9645"/>
                      <a:gd name="connsiteY7" fmla="*/ 0 h 10000"/>
                      <a:gd name="connsiteX8" fmla="*/ 2856 w 9645"/>
                      <a:gd name="connsiteY8" fmla="*/ 10000 h 10000"/>
                      <a:gd name="connsiteX9" fmla="*/ 3215 w 9645"/>
                      <a:gd name="connsiteY9" fmla="*/ 0 h 10000"/>
                      <a:gd name="connsiteX10" fmla="*/ 3572 w 9645"/>
                      <a:gd name="connsiteY10" fmla="*/ 10000 h 10000"/>
                      <a:gd name="connsiteX11" fmla="*/ 3929 w 9645"/>
                      <a:gd name="connsiteY11" fmla="*/ 0 h 10000"/>
                      <a:gd name="connsiteX12" fmla="*/ 4286 w 9645"/>
                      <a:gd name="connsiteY12" fmla="*/ 10000 h 10000"/>
                      <a:gd name="connsiteX13" fmla="*/ 4644 w 9645"/>
                      <a:gd name="connsiteY13" fmla="*/ 0 h 10000"/>
                      <a:gd name="connsiteX14" fmla="*/ 5001 w 9645"/>
                      <a:gd name="connsiteY14" fmla="*/ 10000 h 10000"/>
                      <a:gd name="connsiteX15" fmla="*/ 5358 w 9645"/>
                      <a:gd name="connsiteY15" fmla="*/ 0 h 10000"/>
                      <a:gd name="connsiteX16" fmla="*/ 5715 w 9645"/>
                      <a:gd name="connsiteY16" fmla="*/ 10000 h 10000"/>
                      <a:gd name="connsiteX17" fmla="*/ 6071 w 9645"/>
                      <a:gd name="connsiteY17" fmla="*/ 0 h 10000"/>
                      <a:gd name="connsiteX18" fmla="*/ 6429 w 9645"/>
                      <a:gd name="connsiteY18" fmla="*/ 10000 h 10000"/>
                      <a:gd name="connsiteX19" fmla="*/ 6786 w 9645"/>
                      <a:gd name="connsiteY19" fmla="*/ 0 h 10000"/>
                      <a:gd name="connsiteX20" fmla="*/ 7143 w 9645"/>
                      <a:gd name="connsiteY20" fmla="*/ 10000 h 10000"/>
                      <a:gd name="connsiteX21" fmla="*/ 7499 w 9645"/>
                      <a:gd name="connsiteY21" fmla="*/ 0 h 10000"/>
                      <a:gd name="connsiteX22" fmla="*/ 7859 w 9645"/>
                      <a:gd name="connsiteY22" fmla="*/ 10000 h 10000"/>
                      <a:gd name="connsiteX23" fmla="*/ 8214 w 9645"/>
                      <a:gd name="connsiteY23" fmla="*/ 0 h 10000"/>
                      <a:gd name="connsiteX24" fmla="*/ 8574 w 9645"/>
                      <a:gd name="connsiteY24" fmla="*/ 10000 h 10000"/>
                      <a:gd name="connsiteX25" fmla="*/ 8930 w 9645"/>
                      <a:gd name="connsiteY25" fmla="*/ 0 h 10000"/>
                      <a:gd name="connsiteX26" fmla="*/ 9286 w 9645"/>
                      <a:gd name="connsiteY26" fmla="*/ 10000 h 10000"/>
                      <a:gd name="connsiteX27" fmla="*/ 9645 w 9645"/>
                      <a:gd name="connsiteY27" fmla="*/ 0 h 10000"/>
                      <a:gd name="connsiteX0" fmla="*/ 0 w 9628"/>
                      <a:gd name="connsiteY0" fmla="*/ 10000 h 10000"/>
                      <a:gd name="connsiteX1" fmla="*/ 369 w 9628"/>
                      <a:gd name="connsiteY1" fmla="*/ 0 h 10000"/>
                      <a:gd name="connsiteX2" fmla="*/ 741 w 9628"/>
                      <a:gd name="connsiteY2" fmla="*/ 10000 h 10000"/>
                      <a:gd name="connsiteX3" fmla="*/ 1109 w 9628"/>
                      <a:gd name="connsiteY3" fmla="*/ 0 h 10000"/>
                      <a:gd name="connsiteX4" fmla="*/ 1481 w 9628"/>
                      <a:gd name="connsiteY4" fmla="*/ 10000 h 10000"/>
                      <a:gd name="connsiteX5" fmla="*/ 1851 w 9628"/>
                      <a:gd name="connsiteY5" fmla="*/ 0 h 10000"/>
                      <a:gd name="connsiteX6" fmla="*/ 2223 w 9628"/>
                      <a:gd name="connsiteY6" fmla="*/ 10000 h 10000"/>
                      <a:gd name="connsiteX7" fmla="*/ 2590 w 9628"/>
                      <a:gd name="connsiteY7" fmla="*/ 0 h 10000"/>
                      <a:gd name="connsiteX8" fmla="*/ 2961 w 9628"/>
                      <a:gd name="connsiteY8" fmla="*/ 10000 h 10000"/>
                      <a:gd name="connsiteX9" fmla="*/ 3333 w 9628"/>
                      <a:gd name="connsiteY9" fmla="*/ 0 h 10000"/>
                      <a:gd name="connsiteX10" fmla="*/ 3703 w 9628"/>
                      <a:gd name="connsiteY10" fmla="*/ 10000 h 10000"/>
                      <a:gd name="connsiteX11" fmla="*/ 4074 w 9628"/>
                      <a:gd name="connsiteY11" fmla="*/ 0 h 10000"/>
                      <a:gd name="connsiteX12" fmla="*/ 4444 w 9628"/>
                      <a:gd name="connsiteY12" fmla="*/ 10000 h 10000"/>
                      <a:gd name="connsiteX13" fmla="*/ 4815 w 9628"/>
                      <a:gd name="connsiteY13" fmla="*/ 0 h 10000"/>
                      <a:gd name="connsiteX14" fmla="*/ 5185 w 9628"/>
                      <a:gd name="connsiteY14" fmla="*/ 10000 h 10000"/>
                      <a:gd name="connsiteX15" fmla="*/ 5555 w 9628"/>
                      <a:gd name="connsiteY15" fmla="*/ 0 h 10000"/>
                      <a:gd name="connsiteX16" fmla="*/ 5925 w 9628"/>
                      <a:gd name="connsiteY16" fmla="*/ 10000 h 10000"/>
                      <a:gd name="connsiteX17" fmla="*/ 6294 w 9628"/>
                      <a:gd name="connsiteY17" fmla="*/ 0 h 10000"/>
                      <a:gd name="connsiteX18" fmla="*/ 6666 w 9628"/>
                      <a:gd name="connsiteY18" fmla="*/ 10000 h 10000"/>
                      <a:gd name="connsiteX19" fmla="*/ 7036 w 9628"/>
                      <a:gd name="connsiteY19" fmla="*/ 0 h 10000"/>
                      <a:gd name="connsiteX20" fmla="*/ 7406 w 9628"/>
                      <a:gd name="connsiteY20" fmla="*/ 10000 h 10000"/>
                      <a:gd name="connsiteX21" fmla="*/ 7775 w 9628"/>
                      <a:gd name="connsiteY21" fmla="*/ 0 h 10000"/>
                      <a:gd name="connsiteX22" fmla="*/ 8148 w 9628"/>
                      <a:gd name="connsiteY22" fmla="*/ 10000 h 10000"/>
                      <a:gd name="connsiteX23" fmla="*/ 8516 w 9628"/>
                      <a:gd name="connsiteY23" fmla="*/ 0 h 10000"/>
                      <a:gd name="connsiteX24" fmla="*/ 8890 w 9628"/>
                      <a:gd name="connsiteY24" fmla="*/ 10000 h 10000"/>
                      <a:gd name="connsiteX25" fmla="*/ 9259 w 9628"/>
                      <a:gd name="connsiteY25" fmla="*/ 0 h 10000"/>
                      <a:gd name="connsiteX26" fmla="*/ 9628 w 9628"/>
                      <a:gd name="connsiteY26" fmla="*/ 10000 h 10000"/>
                      <a:gd name="connsiteX0" fmla="*/ 0 w 10000"/>
                      <a:gd name="connsiteY0" fmla="*/ 10000 h 10740"/>
                      <a:gd name="connsiteX1" fmla="*/ 383 w 10000"/>
                      <a:gd name="connsiteY1" fmla="*/ 0 h 10740"/>
                      <a:gd name="connsiteX2" fmla="*/ 770 w 10000"/>
                      <a:gd name="connsiteY2" fmla="*/ 10000 h 10740"/>
                      <a:gd name="connsiteX3" fmla="*/ 1152 w 10000"/>
                      <a:gd name="connsiteY3" fmla="*/ 0 h 10740"/>
                      <a:gd name="connsiteX4" fmla="*/ 1538 w 10000"/>
                      <a:gd name="connsiteY4" fmla="*/ 10000 h 10740"/>
                      <a:gd name="connsiteX5" fmla="*/ 1923 w 10000"/>
                      <a:gd name="connsiteY5" fmla="*/ 0 h 10740"/>
                      <a:gd name="connsiteX6" fmla="*/ 2309 w 10000"/>
                      <a:gd name="connsiteY6" fmla="*/ 10000 h 10740"/>
                      <a:gd name="connsiteX7" fmla="*/ 2690 w 10000"/>
                      <a:gd name="connsiteY7" fmla="*/ 0 h 10740"/>
                      <a:gd name="connsiteX8" fmla="*/ 3075 w 10000"/>
                      <a:gd name="connsiteY8" fmla="*/ 10000 h 10740"/>
                      <a:gd name="connsiteX9" fmla="*/ 3462 w 10000"/>
                      <a:gd name="connsiteY9" fmla="*/ 0 h 10740"/>
                      <a:gd name="connsiteX10" fmla="*/ 3846 w 10000"/>
                      <a:gd name="connsiteY10" fmla="*/ 10000 h 10740"/>
                      <a:gd name="connsiteX11" fmla="*/ 4231 w 10000"/>
                      <a:gd name="connsiteY11" fmla="*/ 0 h 10740"/>
                      <a:gd name="connsiteX12" fmla="*/ 4616 w 10000"/>
                      <a:gd name="connsiteY12" fmla="*/ 10000 h 10740"/>
                      <a:gd name="connsiteX13" fmla="*/ 5001 w 10000"/>
                      <a:gd name="connsiteY13" fmla="*/ 0 h 10740"/>
                      <a:gd name="connsiteX14" fmla="*/ 5385 w 10000"/>
                      <a:gd name="connsiteY14" fmla="*/ 10000 h 10740"/>
                      <a:gd name="connsiteX15" fmla="*/ 5770 w 10000"/>
                      <a:gd name="connsiteY15" fmla="*/ 0 h 10740"/>
                      <a:gd name="connsiteX16" fmla="*/ 6154 w 10000"/>
                      <a:gd name="connsiteY16" fmla="*/ 10000 h 10740"/>
                      <a:gd name="connsiteX17" fmla="*/ 6537 w 10000"/>
                      <a:gd name="connsiteY17" fmla="*/ 0 h 10740"/>
                      <a:gd name="connsiteX18" fmla="*/ 6924 w 10000"/>
                      <a:gd name="connsiteY18" fmla="*/ 10000 h 10740"/>
                      <a:gd name="connsiteX19" fmla="*/ 7308 w 10000"/>
                      <a:gd name="connsiteY19" fmla="*/ 0 h 10740"/>
                      <a:gd name="connsiteX20" fmla="*/ 7692 w 10000"/>
                      <a:gd name="connsiteY20" fmla="*/ 10000 h 10740"/>
                      <a:gd name="connsiteX21" fmla="*/ 8075 w 10000"/>
                      <a:gd name="connsiteY21" fmla="*/ 0 h 10740"/>
                      <a:gd name="connsiteX22" fmla="*/ 8463 w 10000"/>
                      <a:gd name="connsiteY22" fmla="*/ 10000 h 10740"/>
                      <a:gd name="connsiteX23" fmla="*/ 8845 w 10000"/>
                      <a:gd name="connsiteY23" fmla="*/ 0 h 10740"/>
                      <a:gd name="connsiteX24" fmla="*/ 9233 w 10000"/>
                      <a:gd name="connsiteY24" fmla="*/ 10000 h 10740"/>
                      <a:gd name="connsiteX25" fmla="*/ 10000 w 10000"/>
                      <a:gd name="connsiteY25" fmla="*/ 10000 h 10740"/>
                      <a:gd name="connsiteX0" fmla="*/ 0 w 9233"/>
                      <a:gd name="connsiteY0" fmla="*/ 10000 h 10000"/>
                      <a:gd name="connsiteX1" fmla="*/ 383 w 9233"/>
                      <a:gd name="connsiteY1" fmla="*/ 0 h 10000"/>
                      <a:gd name="connsiteX2" fmla="*/ 770 w 9233"/>
                      <a:gd name="connsiteY2" fmla="*/ 10000 h 10000"/>
                      <a:gd name="connsiteX3" fmla="*/ 1152 w 9233"/>
                      <a:gd name="connsiteY3" fmla="*/ 0 h 10000"/>
                      <a:gd name="connsiteX4" fmla="*/ 1538 w 9233"/>
                      <a:gd name="connsiteY4" fmla="*/ 10000 h 10000"/>
                      <a:gd name="connsiteX5" fmla="*/ 1923 w 9233"/>
                      <a:gd name="connsiteY5" fmla="*/ 0 h 10000"/>
                      <a:gd name="connsiteX6" fmla="*/ 2309 w 9233"/>
                      <a:gd name="connsiteY6" fmla="*/ 10000 h 10000"/>
                      <a:gd name="connsiteX7" fmla="*/ 2690 w 9233"/>
                      <a:gd name="connsiteY7" fmla="*/ 0 h 10000"/>
                      <a:gd name="connsiteX8" fmla="*/ 3075 w 9233"/>
                      <a:gd name="connsiteY8" fmla="*/ 10000 h 10000"/>
                      <a:gd name="connsiteX9" fmla="*/ 3462 w 9233"/>
                      <a:gd name="connsiteY9" fmla="*/ 0 h 10000"/>
                      <a:gd name="connsiteX10" fmla="*/ 3846 w 9233"/>
                      <a:gd name="connsiteY10" fmla="*/ 10000 h 10000"/>
                      <a:gd name="connsiteX11" fmla="*/ 4231 w 9233"/>
                      <a:gd name="connsiteY11" fmla="*/ 0 h 10000"/>
                      <a:gd name="connsiteX12" fmla="*/ 4616 w 9233"/>
                      <a:gd name="connsiteY12" fmla="*/ 10000 h 10000"/>
                      <a:gd name="connsiteX13" fmla="*/ 5001 w 9233"/>
                      <a:gd name="connsiteY13" fmla="*/ 0 h 10000"/>
                      <a:gd name="connsiteX14" fmla="*/ 5385 w 9233"/>
                      <a:gd name="connsiteY14" fmla="*/ 10000 h 10000"/>
                      <a:gd name="connsiteX15" fmla="*/ 5770 w 9233"/>
                      <a:gd name="connsiteY15" fmla="*/ 0 h 10000"/>
                      <a:gd name="connsiteX16" fmla="*/ 6154 w 9233"/>
                      <a:gd name="connsiteY16" fmla="*/ 10000 h 10000"/>
                      <a:gd name="connsiteX17" fmla="*/ 6537 w 9233"/>
                      <a:gd name="connsiteY17" fmla="*/ 0 h 10000"/>
                      <a:gd name="connsiteX18" fmla="*/ 6924 w 9233"/>
                      <a:gd name="connsiteY18" fmla="*/ 10000 h 10000"/>
                      <a:gd name="connsiteX19" fmla="*/ 7308 w 9233"/>
                      <a:gd name="connsiteY19" fmla="*/ 0 h 10000"/>
                      <a:gd name="connsiteX20" fmla="*/ 7692 w 9233"/>
                      <a:gd name="connsiteY20" fmla="*/ 10000 h 10000"/>
                      <a:gd name="connsiteX21" fmla="*/ 8075 w 9233"/>
                      <a:gd name="connsiteY21" fmla="*/ 0 h 10000"/>
                      <a:gd name="connsiteX22" fmla="*/ 8463 w 9233"/>
                      <a:gd name="connsiteY22" fmla="*/ 10000 h 10000"/>
                      <a:gd name="connsiteX23" fmla="*/ 8845 w 9233"/>
                      <a:gd name="connsiteY23" fmla="*/ 0 h 10000"/>
                      <a:gd name="connsiteX24" fmla="*/ 9233 w 9233"/>
                      <a:gd name="connsiteY24" fmla="*/ 10000 h 10000"/>
                      <a:gd name="connsiteX0" fmla="*/ 0 w 9580"/>
                      <a:gd name="connsiteY0" fmla="*/ 10000 h 10000"/>
                      <a:gd name="connsiteX1" fmla="*/ 415 w 9580"/>
                      <a:gd name="connsiteY1" fmla="*/ 0 h 10000"/>
                      <a:gd name="connsiteX2" fmla="*/ 834 w 9580"/>
                      <a:gd name="connsiteY2" fmla="*/ 10000 h 10000"/>
                      <a:gd name="connsiteX3" fmla="*/ 1248 w 9580"/>
                      <a:gd name="connsiteY3" fmla="*/ 0 h 10000"/>
                      <a:gd name="connsiteX4" fmla="*/ 1666 w 9580"/>
                      <a:gd name="connsiteY4" fmla="*/ 10000 h 10000"/>
                      <a:gd name="connsiteX5" fmla="*/ 2083 w 9580"/>
                      <a:gd name="connsiteY5" fmla="*/ 0 h 10000"/>
                      <a:gd name="connsiteX6" fmla="*/ 2501 w 9580"/>
                      <a:gd name="connsiteY6" fmla="*/ 10000 h 10000"/>
                      <a:gd name="connsiteX7" fmla="*/ 2913 w 9580"/>
                      <a:gd name="connsiteY7" fmla="*/ 0 h 10000"/>
                      <a:gd name="connsiteX8" fmla="*/ 3330 w 9580"/>
                      <a:gd name="connsiteY8" fmla="*/ 10000 h 10000"/>
                      <a:gd name="connsiteX9" fmla="*/ 3750 w 9580"/>
                      <a:gd name="connsiteY9" fmla="*/ 0 h 10000"/>
                      <a:gd name="connsiteX10" fmla="*/ 4165 w 9580"/>
                      <a:gd name="connsiteY10" fmla="*/ 10000 h 10000"/>
                      <a:gd name="connsiteX11" fmla="*/ 4582 w 9580"/>
                      <a:gd name="connsiteY11" fmla="*/ 0 h 10000"/>
                      <a:gd name="connsiteX12" fmla="*/ 4999 w 9580"/>
                      <a:gd name="connsiteY12" fmla="*/ 10000 h 10000"/>
                      <a:gd name="connsiteX13" fmla="*/ 5416 w 9580"/>
                      <a:gd name="connsiteY13" fmla="*/ 0 h 10000"/>
                      <a:gd name="connsiteX14" fmla="*/ 5832 w 9580"/>
                      <a:gd name="connsiteY14" fmla="*/ 10000 h 10000"/>
                      <a:gd name="connsiteX15" fmla="*/ 6249 w 9580"/>
                      <a:gd name="connsiteY15" fmla="*/ 0 h 10000"/>
                      <a:gd name="connsiteX16" fmla="*/ 6665 w 9580"/>
                      <a:gd name="connsiteY16" fmla="*/ 10000 h 10000"/>
                      <a:gd name="connsiteX17" fmla="*/ 7080 w 9580"/>
                      <a:gd name="connsiteY17" fmla="*/ 0 h 10000"/>
                      <a:gd name="connsiteX18" fmla="*/ 7499 w 9580"/>
                      <a:gd name="connsiteY18" fmla="*/ 10000 h 10000"/>
                      <a:gd name="connsiteX19" fmla="*/ 7915 w 9580"/>
                      <a:gd name="connsiteY19" fmla="*/ 0 h 10000"/>
                      <a:gd name="connsiteX20" fmla="*/ 8331 w 9580"/>
                      <a:gd name="connsiteY20" fmla="*/ 10000 h 10000"/>
                      <a:gd name="connsiteX21" fmla="*/ 8746 w 9580"/>
                      <a:gd name="connsiteY21" fmla="*/ 0 h 10000"/>
                      <a:gd name="connsiteX22" fmla="*/ 9166 w 9580"/>
                      <a:gd name="connsiteY22" fmla="*/ 10000 h 10000"/>
                      <a:gd name="connsiteX23" fmla="*/ 9580 w 9580"/>
                      <a:gd name="connsiteY23" fmla="*/ 0 h 10000"/>
                      <a:gd name="connsiteX0" fmla="*/ 0 w 9568"/>
                      <a:gd name="connsiteY0" fmla="*/ 10000 h 10000"/>
                      <a:gd name="connsiteX1" fmla="*/ 433 w 9568"/>
                      <a:gd name="connsiteY1" fmla="*/ 0 h 10000"/>
                      <a:gd name="connsiteX2" fmla="*/ 871 w 9568"/>
                      <a:gd name="connsiteY2" fmla="*/ 10000 h 10000"/>
                      <a:gd name="connsiteX3" fmla="*/ 1303 w 9568"/>
                      <a:gd name="connsiteY3" fmla="*/ 0 h 10000"/>
                      <a:gd name="connsiteX4" fmla="*/ 1739 w 9568"/>
                      <a:gd name="connsiteY4" fmla="*/ 10000 h 10000"/>
                      <a:gd name="connsiteX5" fmla="*/ 2174 w 9568"/>
                      <a:gd name="connsiteY5" fmla="*/ 0 h 10000"/>
                      <a:gd name="connsiteX6" fmla="*/ 2611 w 9568"/>
                      <a:gd name="connsiteY6" fmla="*/ 10000 h 10000"/>
                      <a:gd name="connsiteX7" fmla="*/ 3041 w 9568"/>
                      <a:gd name="connsiteY7" fmla="*/ 0 h 10000"/>
                      <a:gd name="connsiteX8" fmla="*/ 3476 w 9568"/>
                      <a:gd name="connsiteY8" fmla="*/ 10000 h 10000"/>
                      <a:gd name="connsiteX9" fmla="*/ 3914 w 9568"/>
                      <a:gd name="connsiteY9" fmla="*/ 0 h 10000"/>
                      <a:gd name="connsiteX10" fmla="*/ 4348 w 9568"/>
                      <a:gd name="connsiteY10" fmla="*/ 10000 h 10000"/>
                      <a:gd name="connsiteX11" fmla="*/ 4783 w 9568"/>
                      <a:gd name="connsiteY11" fmla="*/ 0 h 10000"/>
                      <a:gd name="connsiteX12" fmla="*/ 5218 w 9568"/>
                      <a:gd name="connsiteY12" fmla="*/ 10000 h 10000"/>
                      <a:gd name="connsiteX13" fmla="*/ 5653 w 9568"/>
                      <a:gd name="connsiteY13" fmla="*/ 0 h 10000"/>
                      <a:gd name="connsiteX14" fmla="*/ 6088 w 9568"/>
                      <a:gd name="connsiteY14" fmla="*/ 10000 h 10000"/>
                      <a:gd name="connsiteX15" fmla="*/ 6523 w 9568"/>
                      <a:gd name="connsiteY15" fmla="*/ 0 h 10000"/>
                      <a:gd name="connsiteX16" fmla="*/ 6957 w 9568"/>
                      <a:gd name="connsiteY16" fmla="*/ 10000 h 10000"/>
                      <a:gd name="connsiteX17" fmla="*/ 7390 w 9568"/>
                      <a:gd name="connsiteY17" fmla="*/ 0 h 10000"/>
                      <a:gd name="connsiteX18" fmla="*/ 7828 w 9568"/>
                      <a:gd name="connsiteY18" fmla="*/ 10000 h 10000"/>
                      <a:gd name="connsiteX19" fmla="*/ 8262 w 9568"/>
                      <a:gd name="connsiteY19" fmla="*/ 0 h 10000"/>
                      <a:gd name="connsiteX20" fmla="*/ 8696 w 9568"/>
                      <a:gd name="connsiteY20" fmla="*/ 10000 h 10000"/>
                      <a:gd name="connsiteX21" fmla="*/ 9129 w 9568"/>
                      <a:gd name="connsiteY21" fmla="*/ 0 h 10000"/>
                      <a:gd name="connsiteX22" fmla="*/ 9568 w 9568"/>
                      <a:gd name="connsiteY22" fmla="*/ 10000 h 10000"/>
                      <a:gd name="connsiteX0" fmla="*/ 0 w 9541"/>
                      <a:gd name="connsiteY0" fmla="*/ 10000 h 10000"/>
                      <a:gd name="connsiteX1" fmla="*/ 453 w 9541"/>
                      <a:gd name="connsiteY1" fmla="*/ 0 h 10000"/>
                      <a:gd name="connsiteX2" fmla="*/ 910 w 9541"/>
                      <a:gd name="connsiteY2" fmla="*/ 10000 h 10000"/>
                      <a:gd name="connsiteX3" fmla="*/ 1362 w 9541"/>
                      <a:gd name="connsiteY3" fmla="*/ 0 h 10000"/>
                      <a:gd name="connsiteX4" fmla="*/ 1818 w 9541"/>
                      <a:gd name="connsiteY4" fmla="*/ 10000 h 10000"/>
                      <a:gd name="connsiteX5" fmla="*/ 2272 w 9541"/>
                      <a:gd name="connsiteY5" fmla="*/ 0 h 10000"/>
                      <a:gd name="connsiteX6" fmla="*/ 2729 w 9541"/>
                      <a:gd name="connsiteY6" fmla="*/ 10000 h 10000"/>
                      <a:gd name="connsiteX7" fmla="*/ 3178 w 9541"/>
                      <a:gd name="connsiteY7" fmla="*/ 0 h 10000"/>
                      <a:gd name="connsiteX8" fmla="*/ 3633 w 9541"/>
                      <a:gd name="connsiteY8" fmla="*/ 10000 h 10000"/>
                      <a:gd name="connsiteX9" fmla="*/ 4091 w 9541"/>
                      <a:gd name="connsiteY9" fmla="*/ 0 h 10000"/>
                      <a:gd name="connsiteX10" fmla="*/ 4544 w 9541"/>
                      <a:gd name="connsiteY10" fmla="*/ 10000 h 10000"/>
                      <a:gd name="connsiteX11" fmla="*/ 4999 w 9541"/>
                      <a:gd name="connsiteY11" fmla="*/ 0 h 10000"/>
                      <a:gd name="connsiteX12" fmla="*/ 5454 w 9541"/>
                      <a:gd name="connsiteY12" fmla="*/ 10000 h 10000"/>
                      <a:gd name="connsiteX13" fmla="*/ 5908 w 9541"/>
                      <a:gd name="connsiteY13" fmla="*/ 0 h 10000"/>
                      <a:gd name="connsiteX14" fmla="*/ 6363 w 9541"/>
                      <a:gd name="connsiteY14" fmla="*/ 10000 h 10000"/>
                      <a:gd name="connsiteX15" fmla="*/ 6818 w 9541"/>
                      <a:gd name="connsiteY15" fmla="*/ 0 h 10000"/>
                      <a:gd name="connsiteX16" fmla="*/ 7271 w 9541"/>
                      <a:gd name="connsiteY16" fmla="*/ 10000 h 10000"/>
                      <a:gd name="connsiteX17" fmla="*/ 7724 w 9541"/>
                      <a:gd name="connsiteY17" fmla="*/ 0 h 10000"/>
                      <a:gd name="connsiteX18" fmla="*/ 8181 w 9541"/>
                      <a:gd name="connsiteY18" fmla="*/ 10000 h 10000"/>
                      <a:gd name="connsiteX19" fmla="*/ 8635 w 9541"/>
                      <a:gd name="connsiteY19" fmla="*/ 0 h 10000"/>
                      <a:gd name="connsiteX20" fmla="*/ 9089 w 9541"/>
                      <a:gd name="connsiteY20" fmla="*/ 10000 h 10000"/>
                      <a:gd name="connsiteX21" fmla="*/ 9541 w 9541"/>
                      <a:gd name="connsiteY21" fmla="*/ 0 h 10000"/>
                      <a:gd name="connsiteX0" fmla="*/ 0 w 9526"/>
                      <a:gd name="connsiteY0" fmla="*/ 10000 h 10000"/>
                      <a:gd name="connsiteX1" fmla="*/ 475 w 9526"/>
                      <a:gd name="connsiteY1" fmla="*/ 0 h 10000"/>
                      <a:gd name="connsiteX2" fmla="*/ 954 w 9526"/>
                      <a:gd name="connsiteY2" fmla="*/ 10000 h 10000"/>
                      <a:gd name="connsiteX3" fmla="*/ 1428 w 9526"/>
                      <a:gd name="connsiteY3" fmla="*/ 0 h 10000"/>
                      <a:gd name="connsiteX4" fmla="*/ 1905 w 9526"/>
                      <a:gd name="connsiteY4" fmla="*/ 10000 h 10000"/>
                      <a:gd name="connsiteX5" fmla="*/ 2381 w 9526"/>
                      <a:gd name="connsiteY5" fmla="*/ 0 h 10000"/>
                      <a:gd name="connsiteX6" fmla="*/ 2860 w 9526"/>
                      <a:gd name="connsiteY6" fmla="*/ 10000 h 10000"/>
                      <a:gd name="connsiteX7" fmla="*/ 3331 w 9526"/>
                      <a:gd name="connsiteY7" fmla="*/ 0 h 10000"/>
                      <a:gd name="connsiteX8" fmla="*/ 3808 w 9526"/>
                      <a:gd name="connsiteY8" fmla="*/ 10000 h 10000"/>
                      <a:gd name="connsiteX9" fmla="*/ 4288 w 9526"/>
                      <a:gd name="connsiteY9" fmla="*/ 0 h 10000"/>
                      <a:gd name="connsiteX10" fmla="*/ 4763 w 9526"/>
                      <a:gd name="connsiteY10" fmla="*/ 10000 h 10000"/>
                      <a:gd name="connsiteX11" fmla="*/ 5239 w 9526"/>
                      <a:gd name="connsiteY11" fmla="*/ 0 h 10000"/>
                      <a:gd name="connsiteX12" fmla="*/ 5716 w 9526"/>
                      <a:gd name="connsiteY12" fmla="*/ 10000 h 10000"/>
                      <a:gd name="connsiteX13" fmla="*/ 6192 w 9526"/>
                      <a:gd name="connsiteY13" fmla="*/ 0 h 10000"/>
                      <a:gd name="connsiteX14" fmla="*/ 6669 w 9526"/>
                      <a:gd name="connsiteY14" fmla="*/ 10000 h 10000"/>
                      <a:gd name="connsiteX15" fmla="*/ 7146 w 9526"/>
                      <a:gd name="connsiteY15" fmla="*/ 0 h 10000"/>
                      <a:gd name="connsiteX16" fmla="*/ 7621 w 9526"/>
                      <a:gd name="connsiteY16" fmla="*/ 10000 h 10000"/>
                      <a:gd name="connsiteX17" fmla="*/ 8096 w 9526"/>
                      <a:gd name="connsiteY17" fmla="*/ 0 h 10000"/>
                      <a:gd name="connsiteX18" fmla="*/ 8575 w 9526"/>
                      <a:gd name="connsiteY18" fmla="*/ 10000 h 10000"/>
                      <a:gd name="connsiteX19" fmla="*/ 9050 w 9526"/>
                      <a:gd name="connsiteY19" fmla="*/ 0 h 10000"/>
                      <a:gd name="connsiteX20" fmla="*/ 9526 w 9526"/>
                      <a:gd name="connsiteY20" fmla="*/ 10000 h 10000"/>
                      <a:gd name="connsiteX0" fmla="*/ 0 w 9500"/>
                      <a:gd name="connsiteY0" fmla="*/ 10000 h 10000"/>
                      <a:gd name="connsiteX1" fmla="*/ 499 w 9500"/>
                      <a:gd name="connsiteY1" fmla="*/ 0 h 10000"/>
                      <a:gd name="connsiteX2" fmla="*/ 1001 w 9500"/>
                      <a:gd name="connsiteY2" fmla="*/ 10000 h 10000"/>
                      <a:gd name="connsiteX3" fmla="*/ 1499 w 9500"/>
                      <a:gd name="connsiteY3" fmla="*/ 0 h 10000"/>
                      <a:gd name="connsiteX4" fmla="*/ 2000 w 9500"/>
                      <a:gd name="connsiteY4" fmla="*/ 10000 h 10000"/>
                      <a:gd name="connsiteX5" fmla="*/ 2499 w 9500"/>
                      <a:gd name="connsiteY5" fmla="*/ 0 h 10000"/>
                      <a:gd name="connsiteX6" fmla="*/ 3002 w 9500"/>
                      <a:gd name="connsiteY6" fmla="*/ 10000 h 10000"/>
                      <a:gd name="connsiteX7" fmla="*/ 3497 w 9500"/>
                      <a:gd name="connsiteY7" fmla="*/ 0 h 10000"/>
                      <a:gd name="connsiteX8" fmla="*/ 3997 w 9500"/>
                      <a:gd name="connsiteY8" fmla="*/ 10000 h 10000"/>
                      <a:gd name="connsiteX9" fmla="*/ 4501 w 9500"/>
                      <a:gd name="connsiteY9" fmla="*/ 0 h 10000"/>
                      <a:gd name="connsiteX10" fmla="*/ 5000 w 9500"/>
                      <a:gd name="connsiteY10" fmla="*/ 10000 h 10000"/>
                      <a:gd name="connsiteX11" fmla="*/ 5500 w 9500"/>
                      <a:gd name="connsiteY11" fmla="*/ 0 h 10000"/>
                      <a:gd name="connsiteX12" fmla="*/ 6000 w 9500"/>
                      <a:gd name="connsiteY12" fmla="*/ 10000 h 10000"/>
                      <a:gd name="connsiteX13" fmla="*/ 6500 w 9500"/>
                      <a:gd name="connsiteY13" fmla="*/ 0 h 10000"/>
                      <a:gd name="connsiteX14" fmla="*/ 7001 w 9500"/>
                      <a:gd name="connsiteY14" fmla="*/ 10000 h 10000"/>
                      <a:gd name="connsiteX15" fmla="*/ 7502 w 9500"/>
                      <a:gd name="connsiteY15" fmla="*/ 0 h 10000"/>
                      <a:gd name="connsiteX16" fmla="*/ 8000 w 9500"/>
                      <a:gd name="connsiteY16" fmla="*/ 10000 h 10000"/>
                      <a:gd name="connsiteX17" fmla="*/ 8499 w 9500"/>
                      <a:gd name="connsiteY17" fmla="*/ 0 h 10000"/>
                      <a:gd name="connsiteX18" fmla="*/ 9002 w 9500"/>
                      <a:gd name="connsiteY18" fmla="*/ 10000 h 10000"/>
                      <a:gd name="connsiteX19" fmla="*/ 9500 w 9500"/>
                      <a:gd name="connsiteY19" fmla="*/ 0 h 10000"/>
                      <a:gd name="connsiteX0" fmla="*/ 0 w 9476"/>
                      <a:gd name="connsiteY0" fmla="*/ 10000 h 10000"/>
                      <a:gd name="connsiteX1" fmla="*/ 525 w 9476"/>
                      <a:gd name="connsiteY1" fmla="*/ 0 h 10000"/>
                      <a:gd name="connsiteX2" fmla="*/ 1054 w 9476"/>
                      <a:gd name="connsiteY2" fmla="*/ 10000 h 10000"/>
                      <a:gd name="connsiteX3" fmla="*/ 1578 w 9476"/>
                      <a:gd name="connsiteY3" fmla="*/ 0 h 10000"/>
                      <a:gd name="connsiteX4" fmla="*/ 2105 w 9476"/>
                      <a:gd name="connsiteY4" fmla="*/ 10000 h 10000"/>
                      <a:gd name="connsiteX5" fmla="*/ 2631 w 9476"/>
                      <a:gd name="connsiteY5" fmla="*/ 0 h 10000"/>
                      <a:gd name="connsiteX6" fmla="*/ 3160 w 9476"/>
                      <a:gd name="connsiteY6" fmla="*/ 10000 h 10000"/>
                      <a:gd name="connsiteX7" fmla="*/ 3681 w 9476"/>
                      <a:gd name="connsiteY7" fmla="*/ 0 h 10000"/>
                      <a:gd name="connsiteX8" fmla="*/ 4207 w 9476"/>
                      <a:gd name="connsiteY8" fmla="*/ 10000 h 10000"/>
                      <a:gd name="connsiteX9" fmla="*/ 4738 w 9476"/>
                      <a:gd name="connsiteY9" fmla="*/ 0 h 10000"/>
                      <a:gd name="connsiteX10" fmla="*/ 5263 w 9476"/>
                      <a:gd name="connsiteY10" fmla="*/ 10000 h 10000"/>
                      <a:gd name="connsiteX11" fmla="*/ 5789 w 9476"/>
                      <a:gd name="connsiteY11" fmla="*/ 0 h 10000"/>
                      <a:gd name="connsiteX12" fmla="*/ 6316 w 9476"/>
                      <a:gd name="connsiteY12" fmla="*/ 10000 h 10000"/>
                      <a:gd name="connsiteX13" fmla="*/ 6842 w 9476"/>
                      <a:gd name="connsiteY13" fmla="*/ 0 h 10000"/>
                      <a:gd name="connsiteX14" fmla="*/ 7369 w 9476"/>
                      <a:gd name="connsiteY14" fmla="*/ 10000 h 10000"/>
                      <a:gd name="connsiteX15" fmla="*/ 7897 w 9476"/>
                      <a:gd name="connsiteY15" fmla="*/ 0 h 10000"/>
                      <a:gd name="connsiteX16" fmla="*/ 8421 w 9476"/>
                      <a:gd name="connsiteY16" fmla="*/ 10000 h 10000"/>
                      <a:gd name="connsiteX17" fmla="*/ 8946 w 9476"/>
                      <a:gd name="connsiteY17" fmla="*/ 0 h 10000"/>
                      <a:gd name="connsiteX18" fmla="*/ 9476 w 9476"/>
                      <a:gd name="connsiteY18" fmla="*/ 10000 h 10000"/>
                      <a:gd name="connsiteX0" fmla="*/ 0 w 9441"/>
                      <a:gd name="connsiteY0" fmla="*/ 10000 h 10000"/>
                      <a:gd name="connsiteX1" fmla="*/ 554 w 9441"/>
                      <a:gd name="connsiteY1" fmla="*/ 0 h 10000"/>
                      <a:gd name="connsiteX2" fmla="*/ 1112 w 9441"/>
                      <a:gd name="connsiteY2" fmla="*/ 10000 h 10000"/>
                      <a:gd name="connsiteX3" fmla="*/ 1665 w 9441"/>
                      <a:gd name="connsiteY3" fmla="*/ 0 h 10000"/>
                      <a:gd name="connsiteX4" fmla="*/ 2221 w 9441"/>
                      <a:gd name="connsiteY4" fmla="*/ 10000 h 10000"/>
                      <a:gd name="connsiteX5" fmla="*/ 2776 w 9441"/>
                      <a:gd name="connsiteY5" fmla="*/ 0 h 10000"/>
                      <a:gd name="connsiteX6" fmla="*/ 3335 w 9441"/>
                      <a:gd name="connsiteY6" fmla="*/ 10000 h 10000"/>
                      <a:gd name="connsiteX7" fmla="*/ 3885 w 9441"/>
                      <a:gd name="connsiteY7" fmla="*/ 0 h 10000"/>
                      <a:gd name="connsiteX8" fmla="*/ 4440 w 9441"/>
                      <a:gd name="connsiteY8" fmla="*/ 10000 h 10000"/>
                      <a:gd name="connsiteX9" fmla="*/ 5000 w 9441"/>
                      <a:gd name="connsiteY9" fmla="*/ 0 h 10000"/>
                      <a:gd name="connsiteX10" fmla="*/ 5554 w 9441"/>
                      <a:gd name="connsiteY10" fmla="*/ 10000 h 10000"/>
                      <a:gd name="connsiteX11" fmla="*/ 6109 w 9441"/>
                      <a:gd name="connsiteY11" fmla="*/ 0 h 10000"/>
                      <a:gd name="connsiteX12" fmla="*/ 6665 w 9441"/>
                      <a:gd name="connsiteY12" fmla="*/ 10000 h 10000"/>
                      <a:gd name="connsiteX13" fmla="*/ 7220 w 9441"/>
                      <a:gd name="connsiteY13" fmla="*/ 0 h 10000"/>
                      <a:gd name="connsiteX14" fmla="*/ 7776 w 9441"/>
                      <a:gd name="connsiteY14" fmla="*/ 10000 h 10000"/>
                      <a:gd name="connsiteX15" fmla="*/ 8334 w 9441"/>
                      <a:gd name="connsiteY15" fmla="*/ 0 h 10000"/>
                      <a:gd name="connsiteX16" fmla="*/ 8887 w 9441"/>
                      <a:gd name="connsiteY16" fmla="*/ 10000 h 10000"/>
                      <a:gd name="connsiteX17" fmla="*/ 9441 w 9441"/>
                      <a:gd name="connsiteY17" fmla="*/ 0 h 10000"/>
                      <a:gd name="connsiteX0" fmla="*/ 0 w 9413"/>
                      <a:gd name="connsiteY0" fmla="*/ 10000 h 10000"/>
                      <a:gd name="connsiteX1" fmla="*/ 587 w 9413"/>
                      <a:gd name="connsiteY1" fmla="*/ 0 h 10000"/>
                      <a:gd name="connsiteX2" fmla="*/ 1178 w 9413"/>
                      <a:gd name="connsiteY2" fmla="*/ 10000 h 10000"/>
                      <a:gd name="connsiteX3" fmla="*/ 1764 w 9413"/>
                      <a:gd name="connsiteY3" fmla="*/ 0 h 10000"/>
                      <a:gd name="connsiteX4" fmla="*/ 2353 w 9413"/>
                      <a:gd name="connsiteY4" fmla="*/ 10000 h 10000"/>
                      <a:gd name="connsiteX5" fmla="*/ 2940 w 9413"/>
                      <a:gd name="connsiteY5" fmla="*/ 0 h 10000"/>
                      <a:gd name="connsiteX6" fmla="*/ 3532 w 9413"/>
                      <a:gd name="connsiteY6" fmla="*/ 10000 h 10000"/>
                      <a:gd name="connsiteX7" fmla="*/ 4115 w 9413"/>
                      <a:gd name="connsiteY7" fmla="*/ 0 h 10000"/>
                      <a:gd name="connsiteX8" fmla="*/ 4703 w 9413"/>
                      <a:gd name="connsiteY8" fmla="*/ 10000 h 10000"/>
                      <a:gd name="connsiteX9" fmla="*/ 5296 w 9413"/>
                      <a:gd name="connsiteY9" fmla="*/ 0 h 10000"/>
                      <a:gd name="connsiteX10" fmla="*/ 5883 w 9413"/>
                      <a:gd name="connsiteY10" fmla="*/ 10000 h 10000"/>
                      <a:gd name="connsiteX11" fmla="*/ 6471 w 9413"/>
                      <a:gd name="connsiteY11" fmla="*/ 0 h 10000"/>
                      <a:gd name="connsiteX12" fmla="*/ 7060 w 9413"/>
                      <a:gd name="connsiteY12" fmla="*/ 10000 h 10000"/>
                      <a:gd name="connsiteX13" fmla="*/ 7647 w 9413"/>
                      <a:gd name="connsiteY13" fmla="*/ 0 h 10000"/>
                      <a:gd name="connsiteX14" fmla="*/ 8236 w 9413"/>
                      <a:gd name="connsiteY14" fmla="*/ 10000 h 10000"/>
                      <a:gd name="connsiteX15" fmla="*/ 8827 w 9413"/>
                      <a:gd name="connsiteY15" fmla="*/ 0 h 10000"/>
                      <a:gd name="connsiteX16" fmla="*/ 9413 w 9413"/>
                      <a:gd name="connsiteY16" fmla="*/ 10000 h 10000"/>
                      <a:gd name="connsiteX0" fmla="*/ 0 w 9377"/>
                      <a:gd name="connsiteY0" fmla="*/ 10000 h 10000"/>
                      <a:gd name="connsiteX1" fmla="*/ 624 w 9377"/>
                      <a:gd name="connsiteY1" fmla="*/ 0 h 10000"/>
                      <a:gd name="connsiteX2" fmla="*/ 1251 w 9377"/>
                      <a:gd name="connsiteY2" fmla="*/ 10000 h 10000"/>
                      <a:gd name="connsiteX3" fmla="*/ 1874 w 9377"/>
                      <a:gd name="connsiteY3" fmla="*/ 0 h 10000"/>
                      <a:gd name="connsiteX4" fmla="*/ 2500 w 9377"/>
                      <a:gd name="connsiteY4" fmla="*/ 10000 h 10000"/>
                      <a:gd name="connsiteX5" fmla="*/ 3123 w 9377"/>
                      <a:gd name="connsiteY5" fmla="*/ 0 h 10000"/>
                      <a:gd name="connsiteX6" fmla="*/ 3752 w 9377"/>
                      <a:gd name="connsiteY6" fmla="*/ 10000 h 10000"/>
                      <a:gd name="connsiteX7" fmla="*/ 4372 w 9377"/>
                      <a:gd name="connsiteY7" fmla="*/ 0 h 10000"/>
                      <a:gd name="connsiteX8" fmla="*/ 4996 w 9377"/>
                      <a:gd name="connsiteY8" fmla="*/ 10000 h 10000"/>
                      <a:gd name="connsiteX9" fmla="*/ 5626 w 9377"/>
                      <a:gd name="connsiteY9" fmla="*/ 0 h 10000"/>
                      <a:gd name="connsiteX10" fmla="*/ 6250 w 9377"/>
                      <a:gd name="connsiteY10" fmla="*/ 10000 h 10000"/>
                      <a:gd name="connsiteX11" fmla="*/ 6875 w 9377"/>
                      <a:gd name="connsiteY11" fmla="*/ 0 h 10000"/>
                      <a:gd name="connsiteX12" fmla="*/ 7500 w 9377"/>
                      <a:gd name="connsiteY12" fmla="*/ 10000 h 10000"/>
                      <a:gd name="connsiteX13" fmla="*/ 8124 w 9377"/>
                      <a:gd name="connsiteY13" fmla="*/ 0 h 10000"/>
                      <a:gd name="connsiteX14" fmla="*/ 8750 w 9377"/>
                      <a:gd name="connsiteY14" fmla="*/ 10000 h 10000"/>
                      <a:gd name="connsiteX15" fmla="*/ 9377 w 9377"/>
                      <a:gd name="connsiteY15" fmla="*/ 0 h 10000"/>
                      <a:gd name="connsiteX0" fmla="*/ 0 w 9331"/>
                      <a:gd name="connsiteY0" fmla="*/ 10000 h 10000"/>
                      <a:gd name="connsiteX1" fmla="*/ 665 w 9331"/>
                      <a:gd name="connsiteY1" fmla="*/ 0 h 10000"/>
                      <a:gd name="connsiteX2" fmla="*/ 1334 w 9331"/>
                      <a:gd name="connsiteY2" fmla="*/ 10000 h 10000"/>
                      <a:gd name="connsiteX3" fmla="*/ 1999 w 9331"/>
                      <a:gd name="connsiteY3" fmla="*/ 0 h 10000"/>
                      <a:gd name="connsiteX4" fmla="*/ 2666 w 9331"/>
                      <a:gd name="connsiteY4" fmla="*/ 10000 h 10000"/>
                      <a:gd name="connsiteX5" fmla="*/ 3330 w 9331"/>
                      <a:gd name="connsiteY5" fmla="*/ 0 h 10000"/>
                      <a:gd name="connsiteX6" fmla="*/ 4001 w 9331"/>
                      <a:gd name="connsiteY6" fmla="*/ 10000 h 10000"/>
                      <a:gd name="connsiteX7" fmla="*/ 4662 w 9331"/>
                      <a:gd name="connsiteY7" fmla="*/ 0 h 10000"/>
                      <a:gd name="connsiteX8" fmla="*/ 5328 w 9331"/>
                      <a:gd name="connsiteY8" fmla="*/ 10000 h 10000"/>
                      <a:gd name="connsiteX9" fmla="*/ 6000 w 9331"/>
                      <a:gd name="connsiteY9" fmla="*/ 0 h 10000"/>
                      <a:gd name="connsiteX10" fmla="*/ 6665 w 9331"/>
                      <a:gd name="connsiteY10" fmla="*/ 10000 h 10000"/>
                      <a:gd name="connsiteX11" fmla="*/ 7332 w 9331"/>
                      <a:gd name="connsiteY11" fmla="*/ 0 h 10000"/>
                      <a:gd name="connsiteX12" fmla="*/ 7998 w 9331"/>
                      <a:gd name="connsiteY12" fmla="*/ 10000 h 10000"/>
                      <a:gd name="connsiteX13" fmla="*/ 8664 w 9331"/>
                      <a:gd name="connsiteY13" fmla="*/ 0 h 10000"/>
                      <a:gd name="connsiteX14" fmla="*/ 9331 w 9331"/>
                      <a:gd name="connsiteY14" fmla="*/ 10000 h 10000"/>
                      <a:gd name="connsiteX0" fmla="*/ 0 w 9285"/>
                      <a:gd name="connsiteY0" fmla="*/ 10000 h 10000"/>
                      <a:gd name="connsiteX1" fmla="*/ 713 w 9285"/>
                      <a:gd name="connsiteY1" fmla="*/ 0 h 10000"/>
                      <a:gd name="connsiteX2" fmla="*/ 1430 w 9285"/>
                      <a:gd name="connsiteY2" fmla="*/ 10000 h 10000"/>
                      <a:gd name="connsiteX3" fmla="*/ 2142 w 9285"/>
                      <a:gd name="connsiteY3" fmla="*/ 0 h 10000"/>
                      <a:gd name="connsiteX4" fmla="*/ 2857 w 9285"/>
                      <a:gd name="connsiteY4" fmla="*/ 10000 h 10000"/>
                      <a:gd name="connsiteX5" fmla="*/ 3569 w 9285"/>
                      <a:gd name="connsiteY5" fmla="*/ 0 h 10000"/>
                      <a:gd name="connsiteX6" fmla="*/ 4288 w 9285"/>
                      <a:gd name="connsiteY6" fmla="*/ 10000 h 10000"/>
                      <a:gd name="connsiteX7" fmla="*/ 4996 w 9285"/>
                      <a:gd name="connsiteY7" fmla="*/ 0 h 10000"/>
                      <a:gd name="connsiteX8" fmla="*/ 5710 w 9285"/>
                      <a:gd name="connsiteY8" fmla="*/ 10000 h 10000"/>
                      <a:gd name="connsiteX9" fmla="*/ 6430 w 9285"/>
                      <a:gd name="connsiteY9" fmla="*/ 0 h 10000"/>
                      <a:gd name="connsiteX10" fmla="*/ 7143 w 9285"/>
                      <a:gd name="connsiteY10" fmla="*/ 10000 h 10000"/>
                      <a:gd name="connsiteX11" fmla="*/ 7858 w 9285"/>
                      <a:gd name="connsiteY11" fmla="*/ 0 h 10000"/>
                      <a:gd name="connsiteX12" fmla="*/ 8571 w 9285"/>
                      <a:gd name="connsiteY12" fmla="*/ 10000 h 10000"/>
                      <a:gd name="connsiteX13" fmla="*/ 9285 w 9285"/>
                      <a:gd name="connsiteY13" fmla="*/ 0 h 10000"/>
                      <a:gd name="connsiteX0" fmla="*/ 0 w 9231"/>
                      <a:gd name="connsiteY0" fmla="*/ 10000 h 10000"/>
                      <a:gd name="connsiteX1" fmla="*/ 768 w 9231"/>
                      <a:gd name="connsiteY1" fmla="*/ 0 h 10000"/>
                      <a:gd name="connsiteX2" fmla="*/ 1540 w 9231"/>
                      <a:gd name="connsiteY2" fmla="*/ 10000 h 10000"/>
                      <a:gd name="connsiteX3" fmla="*/ 2307 w 9231"/>
                      <a:gd name="connsiteY3" fmla="*/ 0 h 10000"/>
                      <a:gd name="connsiteX4" fmla="*/ 3077 w 9231"/>
                      <a:gd name="connsiteY4" fmla="*/ 10000 h 10000"/>
                      <a:gd name="connsiteX5" fmla="*/ 3844 w 9231"/>
                      <a:gd name="connsiteY5" fmla="*/ 0 h 10000"/>
                      <a:gd name="connsiteX6" fmla="*/ 4618 w 9231"/>
                      <a:gd name="connsiteY6" fmla="*/ 10000 h 10000"/>
                      <a:gd name="connsiteX7" fmla="*/ 5381 w 9231"/>
                      <a:gd name="connsiteY7" fmla="*/ 0 h 10000"/>
                      <a:gd name="connsiteX8" fmla="*/ 6150 w 9231"/>
                      <a:gd name="connsiteY8" fmla="*/ 10000 h 10000"/>
                      <a:gd name="connsiteX9" fmla="*/ 6925 w 9231"/>
                      <a:gd name="connsiteY9" fmla="*/ 0 h 10000"/>
                      <a:gd name="connsiteX10" fmla="*/ 7693 w 9231"/>
                      <a:gd name="connsiteY10" fmla="*/ 10000 h 10000"/>
                      <a:gd name="connsiteX11" fmla="*/ 8463 w 9231"/>
                      <a:gd name="connsiteY11" fmla="*/ 0 h 10000"/>
                      <a:gd name="connsiteX12" fmla="*/ 9231 w 9231"/>
                      <a:gd name="connsiteY12" fmla="*/ 10000 h 10000"/>
                      <a:gd name="connsiteX0" fmla="*/ 0 w 9168"/>
                      <a:gd name="connsiteY0" fmla="*/ 10000 h 10000"/>
                      <a:gd name="connsiteX1" fmla="*/ 832 w 9168"/>
                      <a:gd name="connsiteY1" fmla="*/ 0 h 10000"/>
                      <a:gd name="connsiteX2" fmla="*/ 1668 w 9168"/>
                      <a:gd name="connsiteY2" fmla="*/ 10000 h 10000"/>
                      <a:gd name="connsiteX3" fmla="*/ 2499 w 9168"/>
                      <a:gd name="connsiteY3" fmla="*/ 0 h 10000"/>
                      <a:gd name="connsiteX4" fmla="*/ 3333 w 9168"/>
                      <a:gd name="connsiteY4" fmla="*/ 10000 h 10000"/>
                      <a:gd name="connsiteX5" fmla="*/ 4164 w 9168"/>
                      <a:gd name="connsiteY5" fmla="*/ 0 h 10000"/>
                      <a:gd name="connsiteX6" fmla="*/ 5003 w 9168"/>
                      <a:gd name="connsiteY6" fmla="*/ 10000 h 10000"/>
                      <a:gd name="connsiteX7" fmla="*/ 5829 w 9168"/>
                      <a:gd name="connsiteY7" fmla="*/ 0 h 10000"/>
                      <a:gd name="connsiteX8" fmla="*/ 6662 w 9168"/>
                      <a:gd name="connsiteY8" fmla="*/ 10000 h 10000"/>
                      <a:gd name="connsiteX9" fmla="*/ 7502 w 9168"/>
                      <a:gd name="connsiteY9" fmla="*/ 0 h 10000"/>
                      <a:gd name="connsiteX10" fmla="*/ 8334 w 9168"/>
                      <a:gd name="connsiteY10" fmla="*/ 10000 h 10000"/>
                      <a:gd name="connsiteX11" fmla="*/ 9168 w 9168"/>
                      <a:gd name="connsiteY11" fmla="*/ 0 h 10000"/>
                      <a:gd name="connsiteX0" fmla="*/ 0 w 9090"/>
                      <a:gd name="connsiteY0" fmla="*/ 10000 h 10000"/>
                      <a:gd name="connsiteX1" fmla="*/ 908 w 9090"/>
                      <a:gd name="connsiteY1" fmla="*/ 0 h 10000"/>
                      <a:gd name="connsiteX2" fmla="*/ 1819 w 9090"/>
                      <a:gd name="connsiteY2" fmla="*/ 10000 h 10000"/>
                      <a:gd name="connsiteX3" fmla="*/ 2726 w 9090"/>
                      <a:gd name="connsiteY3" fmla="*/ 0 h 10000"/>
                      <a:gd name="connsiteX4" fmla="*/ 3635 w 9090"/>
                      <a:gd name="connsiteY4" fmla="*/ 10000 h 10000"/>
                      <a:gd name="connsiteX5" fmla="*/ 4542 w 9090"/>
                      <a:gd name="connsiteY5" fmla="*/ 0 h 10000"/>
                      <a:gd name="connsiteX6" fmla="*/ 5457 w 9090"/>
                      <a:gd name="connsiteY6" fmla="*/ 10000 h 10000"/>
                      <a:gd name="connsiteX7" fmla="*/ 6358 w 9090"/>
                      <a:gd name="connsiteY7" fmla="*/ 0 h 10000"/>
                      <a:gd name="connsiteX8" fmla="*/ 7267 w 9090"/>
                      <a:gd name="connsiteY8" fmla="*/ 10000 h 10000"/>
                      <a:gd name="connsiteX9" fmla="*/ 8183 w 9090"/>
                      <a:gd name="connsiteY9" fmla="*/ 0 h 10000"/>
                      <a:gd name="connsiteX10" fmla="*/ 9090 w 9090"/>
                      <a:gd name="connsiteY10" fmla="*/ 10000 h 10000"/>
                      <a:gd name="connsiteX0" fmla="*/ 0 w 11014"/>
                      <a:gd name="connsiteY0" fmla="*/ 10014 h 10014"/>
                      <a:gd name="connsiteX1" fmla="*/ 999 w 11014"/>
                      <a:gd name="connsiteY1" fmla="*/ 14 h 10014"/>
                      <a:gd name="connsiteX2" fmla="*/ 2001 w 11014"/>
                      <a:gd name="connsiteY2" fmla="*/ 10014 h 10014"/>
                      <a:gd name="connsiteX3" fmla="*/ 2999 w 11014"/>
                      <a:gd name="connsiteY3" fmla="*/ 14 h 10014"/>
                      <a:gd name="connsiteX4" fmla="*/ 3999 w 11014"/>
                      <a:gd name="connsiteY4" fmla="*/ 10014 h 10014"/>
                      <a:gd name="connsiteX5" fmla="*/ 4997 w 11014"/>
                      <a:gd name="connsiteY5" fmla="*/ 14 h 10014"/>
                      <a:gd name="connsiteX6" fmla="*/ 6003 w 11014"/>
                      <a:gd name="connsiteY6" fmla="*/ 10014 h 10014"/>
                      <a:gd name="connsiteX7" fmla="*/ 6994 w 11014"/>
                      <a:gd name="connsiteY7" fmla="*/ 14 h 10014"/>
                      <a:gd name="connsiteX8" fmla="*/ 7994 w 11014"/>
                      <a:gd name="connsiteY8" fmla="*/ 10014 h 10014"/>
                      <a:gd name="connsiteX9" fmla="*/ 9002 w 11014"/>
                      <a:gd name="connsiteY9" fmla="*/ 14 h 10014"/>
                      <a:gd name="connsiteX10" fmla="*/ 10999 w 11014"/>
                      <a:gd name="connsiteY10" fmla="*/ 7860 h 10014"/>
                      <a:gd name="connsiteX11" fmla="*/ 10000 w 11014"/>
                      <a:gd name="connsiteY11" fmla="*/ 10014 h 10014"/>
                      <a:gd name="connsiteX0" fmla="*/ 0 w 10000"/>
                      <a:gd name="connsiteY0" fmla="*/ 10000 h 10000"/>
                      <a:gd name="connsiteX1" fmla="*/ 999 w 10000"/>
                      <a:gd name="connsiteY1" fmla="*/ 0 h 10000"/>
                      <a:gd name="connsiteX2" fmla="*/ 2001 w 10000"/>
                      <a:gd name="connsiteY2" fmla="*/ 10000 h 10000"/>
                      <a:gd name="connsiteX3" fmla="*/ 2999 w 10000"/>
                      <a:gd name="connsiteY3" fmla="*/ 0 h 10000"/>
                      <a:gd name="connsiteX4" fmla="*/ 3999 w 10000"/>
                      <a:gd name="connsiteY4" fmla="*/ 10000 h 10000"/>
                      <a:gd name="connsiteX5" fmla="*/ 4997 w 10000"/>
                      <a:gd name="connsiteY5" fmla="*/ 0 h 10000"/>
                      <a:gd name="connsiteX6" fmla="*/ 6003 w 10000"/>
                      <a:gd name="connsiteY6" fmla="*/ 10000 h 10000"/>
                      <a:gd name="connsiteX7" fmla="*/ 6994 w 10000"/>
                      <a:gd name="connsiteY7" fmla="*/ 0 h 10000"/>
                      <a:gd name="connsiteX8" fmla="*/ 7994 w 10000"/>
                      <a:gd name="connsiteY8" fmla="*/ 10000 h 10000"/>
                      <a:gd name="connsiteX9" fmla="*/ 9002 w 10000"/>
                      <a:gd name="connsiteY9" fmla="*/ 0 h 10000"/>
                      <a:gd name="connsiteX10" fmla="*/ 10000 w 10000"/>
                      <a:gd name="connsiteY10" fmla="*/ 10000 h 10000"/>
                      <a:gd name="connsiteX0" fmla="*/ 0 w 10000"/>
                      <a:gd name="connsiteY0" fmla="*/ 10124 h 10124"/>
                      <a:gd name="connsiteX1" fmla="*/ 288 w 10000"/>
                      <a:gd name="connsiteY1" fmla="*/ 4883 h 10124"/>
                      <a:gd name="connsiteX2" fmla="*/ 999 w 10000"/>
                      <a:gd name="connsiteY2" fmla="*/ 124 h 10124"/>
                      <a:gd name="connsiteX3" fmla="*/ 2001 w 10000"/>
                      <a:gd name="connsiteY3" fmla="*/ 10124 h 10124"/>
                      <a:gd name="connsiteX4" fmla="*/ 2999 w 10000"/>
                      <a:gd name="connsiteY4" fmla="*/ 124 h 10124"/>
                      <a:gd name="connsiteX5" fmla="*/ 3999 w 10000"/>
                      <a:gd name="connsiteY5" fmla="*/ 10124 h 10124"/>
                      <a:gd name="connsiteX6" fmla="*/ 4997 w 10000"/>
                      <a:gd name="connsiteY6" fmla="*/ 124 h 10124"/>
                      <a:gd name="connsiteX7" fmla="*/ 6003 w 10000"/>
                      <a:gd name="connsiteY7" fmla="*/ 10124 h 10124"/>
                      <a:gd name="connsiteX8" fmla="*/ 6994 w 10000"/>
                      <a:gd name="connsiteY8" fmla="*/ 124 h 10124"/>
                      <a:gd name="connsiteX9" fmla="*/ 7994 w 10000"/>
                      <a:gd name="connsiteY9" fmla="*/ 10124 h 10124"/>
                      <a:gd name="connsiteX10" fmla="*/ 9002 w 10000"/>
                      <a:gd name="connsiteY10" fmla="*/ 124 h 10124"/>
                      <a:gd name="connsiteX11" fmla="*/ 10000 w 10000"/>
                      <a:gd name="connsiteY11" fmla="*/ 10124 h 10124"/>
                      <a:gd name="connsiteX0" fmla="*/ 0 w 9002"/>
                      <a:gd name="connsiteY0" fmla="*/ 10124 h 10124"/>
                      <a:gd name="connsiteX1" fmla="*/ 288 w 9002"/>
                      <a:gd name="connsiteY1" fmla="*/ 4883 h 10124"/>
                      <a:gd name="connsiteX2" fmla="*/ 999 w 9002"/>
                      <a:gd name="connsiteY2" fmla="*/ 124 h 10124"/>
                      <a:gd name="connsiteX3" fmla="*/ 2001 w 9002"/>
                      <a:gd name="connsiteY3" fmla="*/ 10124 h 10124"/>
                      <a:gd name="connsiteX4" fmla="*/ 2999 w 9002"/>
                      <a:gd name="connsiteY4" fmla="*/ 124 h 10124"/>
                      <a:gd name="connsiteX5" fmla="*/ 3999 w 9002"/>
                      <a:gd name="connsiteY5" fmla="*/ 10124 h 10124"/>
                      <a:gd name="connsiteX6" fmla="*/ 4997 w 9002"/>
                      <a:gd name="connsiteY6" fmla="*/ 124 h 10124"/>
                      <a:gd name="connsiteX7" fmla="*/ 6003 w 9002"/>
                      <a:gd name="connsiteY7" fmla="*/ 10124 h 10124"/>
                      <a:gd name="connsiteX8" fmla="*/ 6994 w 9002"/>
                      <a:gd name="connsiteY8" fmla="*/ 124 h 10124"/>
                      <a:gd name="connsiteX9" fmla="*/ 7994 w 9002"/>
                      <a:gd name="connsiteY9" fmla="*/ 10124 h 10124"/>
                      <a:gd name="connsiteX10" fmla="*/ 9002 w 9002"/>
                      <a:gd name="connsiteY10" fmla="*/ 124 h 10124"/>
                      <a:gd name="connsiteX0" fmla="*/ 0 w 8880"/>
                      <a:gd name="connsiteY0" fmla="*/ 10000 h 10000"/>
                      <a:gd name="connsiteX1" fmla="*/ 320 w 8880"/>
                      <a:gd name="connsiteY1" fmla="*/ 4823 h 10000"/>
                      <a:gd name="connsiteX2" fmla="*/ 1110 w 8880"/>
                      <a:gd name="connsiteY2" fmla="*/ 122 h 10000"/>
                      <a:gd name="connsiteX3" fmla="*/ 2223 w 8880"/>
                      <a:gd name="connsiteY3" fmla="*/ 10000 h 10000"/>
                      <a:gd name="connsiteX4" fmla="*/ 3331 w 8880"/>
                      <a:gd name="connsiteY4" fmla="*/ 122 h 10000"/>
                      <a:gd name="connsiteX5" fmla="*/ 4442 w 8880"/>
                      <a:gd name="connsiteY5" fmla="*/ 10000 h 10000"/>
                      <a:gd name="connsiteX6" fmla="*/ 5551 w 8880"/>
                      <a:gd name="connsiteY6" fmla="*/ 122 h 10000"/>
                      <a:gd name="connsiteX7" fmla="*/ 6669 w 8880"/>
                      <a:gd name="connsiteY7" fmla="*/ 10000 h 10000"/>
                      <a:gd name="connsiteX8" fmla="*/ 7769 w 8880"/>
                      <a:gd name="connsiteY8" fmla="*/ 122 h 10000"/>
                      <a:gd name="connsiteX9" fmla="*/ 8880 w 8880"/>
                      <a:gd name="connsiteY9" fmla="*/ 10000 h 10000"/>
                      <a:gd name="connsiteX0" fmla="*/ 0 w 8749"/>
                      <a:gd name="connsiteY0" fmla="*/ 10000 h 10000"/>
                      <a:gd name="connsiteX1" fmla="*/ 360 w 8749"/>
                      <a:gd name="connsiteY1" fmla="*/ 4823 h 10000"/>
                      <a:gd name="connsiteX2" fmla="*/ 1250 w 8749"/>
                      <a:gd name="connsiteY2" fmla="*/ 122 h 10000"/>
                      <a:gd name="connsiteX3" fmla="*/ 2503 w 8749"/>
                      <a:gd name="connsiteY3" fmla="*/ 10000 h 10000"/>
                      <a:gd name="connsiteX4" fmla="*/ 3751 w 8749"/>
                      <a:gd name="connsiteY4" fmla="*/ 122 h 10000"/>
                      <a:gd name="connsiteX5" fmla="*/ 5002 w 8749"/>
                      <a:gd name="connsiteY5" fmla="*/ 10000 h 10000"/>
                      <a:gd name="connsiteX6" fmla="*/ 6251 w 8749"/>
                      <a:gd name="connsiteY6" fmla="*/ 122 h 10000"/>
                      <a:gd name="connsiteX7" fmla="*/ 7510 w 8749"/>
                      <a:gd name="connsiteY7" fmla="*/ 10000 h 10000"/>
                      <a:gd name="connsiteX8" fmla="*/ 8749 w 8749"/>
                      <a:gd name="connsiteY8" fmla="*/ 122 h 10000"/>
                      <a:gd name="connsiteX0" fmla="*/ 0 w 8584"/>
                      <a:gd name="connsiteY0" fmla="*/ 10000 h 10000"/>
                      <a:gd name="connsiteX1" fmla="*/ 411 w 8584"/>
                      <a:gd name="connsiteY1" fmla="*/ 4823 h 10000"/>
                      <a:gd name="connsiteX2" fmla="*/ 1429 w 8584"/>
                      <a:gd name="connsiteY2" fmla="*/ 122 h 10000"/>
                      <a:gd name="connsiteX3" fmla="*/ 2861 w 8584"/>
                      <a:gd name="connsiteY3" fmla="*/ 10000 h 10000"/>
                      <a:gd name="connsiteX4" fmla="*/ 4287 w 8584"/>
                      <a:gd name="connsiteY4" fmla="*/ 122 h 10000"/>
                      <a:gd name="connsiteX5" fmla="*/ 5717 w 8584"/>
                      <a:gd name="connsiteY5" fmla="*/ 10000 h 10000"/>
                      <a:gd name="connsiteX6" fmla="*/ 7145 w 8584"/>
                      <a:gd name="connsiteY6" fmla="*/ 122 h 10000"/>
                      <a:gd name="connsiteX7" fmla="*/ 8584 w 8584"/>
                      <a:gd name="connsiteY7" fmla="*/ 10000 h 10000"/>
                      <a:gd name="connsiteX0" fmla="*/ 0 w 8324"/>
                      <a:gd name="connsiteY0" fmla="*/ 10000 h 10000"/>
                      <a:gd name="connsiteX1" fmla="*/ 479 w 8324"/>
                      <a:gd name="connsiteY1" fmla="*/ 4823 h 10000"/>
                      <a:gd name="connsiteX2" fmla="*/ 1665 w 8324"/>
                      <a:gd name="connsiteY2" fmla="*/ 122 h 10000"/>
                      <a:gd name="connsiteX3" fmla="*/ 3333 w 8324"/>
                      <a:gd name="connsiteY3" fmla="*/ 10000 h 10000"/>
                      <a:gd name="connsiteX4" fmla="*/ 4994 w 8324"/>
                      <a:gd name="connsiteY4" fmla="*/ 122 h 10000"/>
                      <a:gd name="connsiteX5" fmla="*/ 6660 w 8324"/>
                      <a:gd name="connsiteY5" fmla="*/ 10000 h 10000"/>
                      <a:gd name="connsiteX6" fmla="*/ 8324 w 8324"/>
                      <a:gd name="connsiteY6" fmla="*/ 122 h 10000"/>
                      <a:gd name="connsiteX0" fmla="*/ 0 w 10000"/>
                      <a:gd name="connsiteY0" fmla="*/ 9878 h 9878"/>
                      <a:gd name="connsiteX1" fmla="*/ 2000 w 10000"/>
                      <a:gd name="connsiteY1" fmla="*/ 0 h 9878"/>
                      <a:gd name="connsiteX2" fmla="*/ 4004 w 10000"/>
                      <a:gd name="connsiteY2" fmla="*/ 9878 h 9878"/>
                      <a:gd name="connsiteX3" fmla="*/ 6000 w 10000"/>
                      <a:gd name="connsiteY3" fmla="*/ 0 h 9878"/>
                      <a:gd name="connsiteX4" fmla="*/ 8001 w 10000"/>
                      <a:gd name="connsiteY4" fmla="*/ 9878 h 9878"/>
                      <a:gd name="connsiteX5" fmla="*/ 10000 w 10000"/>
                      <a:gd name="connsiteY5" fmla="*/ 0 h 9878"/>
                      <a:gd name="connsiteX0" fmla="*/ 0 w 8001"/>
                      <a:gd name="connsiteY0" fmla="*/ 10000 h 10000"/>
                      <a:gd name="connsiteX1" fmla="*/ 2000 w 8001"/>
                      <a:gd name="connsiteY1" fmla="*/ 0 h 10000"/>
                      <a:gd name="connsiteX2" fmla="*/ 4004 w 8001"/>
                      <a:gd name="connsiteY2" fmla="*/ 10000 h 10000"/>
                      <a:gd name="connsiteX3" fmla="*/ 6000 w 8001"/>
                      <a:gd name="connsiteY3" fmla="*/ 0 h 10000"/>
                      <a:gd name="connsiteX4" fmla="*/ 8001 w 8001"/>
                      <a:gd name="connsiteY4" fmla="*/ 10000 h 10000"/>
                      <a:gd name="connsiteX0" fmla="*/ 0 w 10000"/>
                      <a:gd name="connsiteY0" fmla="*/ 10000 h 10000"/>
                      <a:gd name="connsiteX1" fmla="*/ 2500 w 10000"/>
                      <a:gd name="connsiteY1" fmla="*/ 0 h 10000"/>
                      <a:gd name="connsiteX2" fmla="*/ 5004 w 10000"/>
                      <a:gd name="connsiteY2" fmla="*/ 10000 h 10000"/>
                      <a:gd name="connsiteX3" fmla="*/ 7499 w 10000"/>
                      <a:gd name="connsiteY3" fmla="*/ 0 h 10000"/>
                      <a:gd name="connsiteX4" fmla="*/ 10000 w 10000"/>
                      <a:gd name="connsiteY4" fmla="*/ 10000 h 10000"/>
                      <a:gd name="connsiteX0" fmla="*/ 0 w 7499"/>
                      <a:gd name="connsiteY0" fmla="*/ 10000 h 10000"/>
                      <a:gd name="connsiteX1" fmla="*/ 2500 w 7499"/>
                      <a:gd name="connsiteY1" fmla="*/ 0 h 10000"/>
                      <a:gd name="connsiteX2" fmla="*/ 5004 w 7499"/>
                      <a:gd name="connsiteY2" fmla="*/ 10000 h 10000"/>
                      <a:gd name="connsiteX3" fmla="*/ 7499 w 7499"/>
                      <a:gd name="connsiteY3" fmla="*/ 0 h 10000"/>
                      <a:gd name="connsiteX0" fmla="*/ 154 w 10154"/>
                      <a:gd name="connsiteY0" fmla="*/ 10000 h 10622"/>
                      <a:gd name="connsiteX1" fmla="*/ 278 w 10154"/>
                      <a:gd name="connsiteY1" fmla="*/ 9845 h 10622"/>
                      <a:gd name="connsiteX2" fmla="*/ 3488 w 10154"/>
                      <a:gd name="connsiteY2" fmla="*/ 0 h 10622"/>
                      <a:gd name="connsiteX3" fmla="*/ 6827 w 10154"/>
                      <a:gd name="connsiteY3" fmla="*/ 10000 h 10622"/>
                      <a:gd name="connsiteX4" fmla="*/ 10154 w 10154"/>
                      <a:gd name="connsiteY4" fmla="*/ 0 h 10622"/>
                      <a:gd name="connsiteX0" fmla="*/ 0 w 10000"/>
                      <a:gd name="connsiteY0" fmla="*/ 10000 h 10000"/>
                      <a:gd name="connsiteX1" fmla="*/ 3334 w 10000"/>
                      <a:gd name="connsiteY1" fmla="*/ 0 h 10000"/>
                      <a:gd name="connsiteX2" fmla="*/ 6673 w 10000"/>
                      <a:gd name="connsiteY2" fmla="*/ 10000 h 10000"/>
                      <a:gd name="connsiteX3" fmla="*/ 10000 w 10000"/>
                      <a:gd name="connsiteY3" fmla="*/ 0 h 10000"/>
                      <a:gd name="connsiteX0" fmla="*/ 0 w 6666"/>
                      <a:gd name="connsiteY0" fmla="*/ 0 h 10000"/>
                      <a:gd name="connsiteX1" fmla="*/ 3339 w 6666"/>
                      <a:gd name="connsiteY1" fmla="*/ 10000 h 10000"/>
                      <a:gd name="connsiteX2" fmla="*/ 6666 w 6666"/>
                      <a:gd name="connsiteY2" fmla="*/ 0 h 10000"/>
                      <a:gd name="connsiteX0" fmla="*/ 0 w 10000"/>
                      <a:gd name="connsiteY0" fmla="*/ 0 h 10000"/>
                      <a:gd name="connsiteX1" fmla="*/ 5009 w 10000"/>
                      <a:gd name="connsiteY1" fmla="*/ 10000 h 10000"/>
                      <a:gd name="connsiteX2" fmla="*/ 10000 w 10000"/>
                      <a:gd name="connsiteY2" fmla="*/ 0 h 10000"/>
                      <a:gd name="connsiteX0" fmla="*/ 0 w 10000"/>
                      <a:gd name="connsiteY0" fmla="*/ 0 h 10000"/>
                      <a:gd name="connsiteX1" fmla="*/ 5009 w 10000"/>
                      <a:gd name="connsiteY1" fmla="*/ 10000 h 10000"/>
                      <a:gd name="connsiteX2" fmla="*/ 10000 w 10000"/>
                      <a:gd name="connsiteY2" fmla="*/ 0 h 10000"/>
                      <a:gd name="connsiteX0" fmla="*/ 0 w 10000"/>
                      <a:gd name="connsiteY0" fmla="*/ 0 h 10000"/>
                      <a:gd name="connsiteX1" fmla="*/ 5009 w 10000"/>
                      <a:gd name="connsiteY1" fmla="*/ 1000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0"/>
                        </a:moveTo>
                        <a:cubicBezTo>
                          <a:pt x="17" y="1835"/>
                          <a:pt x="3365" y="10000"/>
                          <a:pt x="5009" y="10000"/>
                        </a:cubicBezTo>
                        <a:cubicBezTo>
                          <a:pt x="6685" y="10000"/>
                          <a:pt x="9996" y="2370"/>
                          <a:pt x="10000" y="0"/>
                        </a:cubicBezTo>
                      </a:path>
                    </a:pathLst>
                  </a:custGeom>
                  <a:noFill/>
                  <a:ln w="1905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cxnSp>
                <p:nvCxnSpPr>
                  <p:cNvPr id="33" name="直線コネクタ 32"/>
                  <p:cNvCxnSpPr/>
                  <p:nvPr/>
                </p:nvCxnSpPr>
                <p:spPr>
                  <a:xfrm flipH="1" flipV="1">
                    <a:off x="5672110" y="3075880"/>
                    <a:ext cx="990" cy="17921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reeform 455"/>
                  <p:cNvSpPr>
                    <a:spLocks/>
                  </p:cNvSpPr>
                  <p:nvPr/>
                </p:nvSpPr>
                <p:spPr bwMode="auto">
                  <a:xfrm rot="21540000" flipH="1">
                    <a:off x="3492067" y="4016909"/>
                    <a:ext cx="2909760" cy="1725162"/>
                  </a:xfrm>
                  <a:custGeom>
                    <a:avLst/>
                    <a:gdLst>
                      <a:gd name="T0" fmla="*/ 0 w 5806"/>
                      <a:gd name="T1" fmla="*/ 73025 h 91"/>
                      <a:gd name="T2" fmla="*/ 287338 w 5806"/>
                      <a:gd name="T3" fmla="*/ 0 h 91"/>
                      <a:gd name="T4" fmla="*/ 576263 w 5806"/>
                      <a:gd name="T5" fmla="*/ 73025 h 91"/>
                      <a:gd name="T6" fmla="*/ 863600 w 5806"/>
                      <a:gd name="T7" fmla="*/ 0 h 91"/>
                      <a:gd name="T8" fmla="*/ 1152525 w 5806"/>
                      <a:gd name="T9" fmla="*/ 73025 h 91"/>
                      <a:gd name="T10" fmla="*/ 1439863 w 5806"/>
                      <a:gd name="T11" fmla="*/ 0 h 91"/>
                      <a:gd name="T12" fmla="*/ 1728788 w 5806"/>
                      <a:gd name="T13" fmla="*/ 73025 h 91"/>
                      <a:gd name="T14" fmla="*/ 2016125 w 5806"/>
                      <a:gd name="T15" fmla="*/ 0 h 91"/>
                      <a:gd name="T16" fmla="*/ 2303463 w 5806"/>
                      <a:gd name="T17" fmla="*/ 73025 h 91"/>
                      <a:gd name="T18" fmla="*/ 2592388 w 5806"/>
                      <a:gd name="T19" fmla="*/ 0 h 91"/>
                      <a:gd name="T20" fmla="*/ 2879725 w 5806"/>
                      <a:gd name="T21" fmla="*/ 73025 h 91"/>
                      <a:gd name="T22" fmla="*/ 3168650 w 5806"/>
                      <a:gd name="T23" fmla="*/ 0 h 91"/>
                      <a:gd name="T24" fmla="*/ 3455988 w 5806"/>
                      <a:gd name="T25" fmla="*/ 73025 h 91"/>
                      <a:gd name="T26" fmla="*/ 3744913 w 5806"/>
                      <a:gd name="T27" fmla="*/ 0 h 91"/>
                      <a:gd name="T28" fmla="*/ 4032250 w 5806"/>
                      <a:gd name="T29" fmla="*/ 73025 h 91"/>
                      <a:gd name="T30" fmla="*/ 4321175 w 5806"/>
                      <a:gd name="T31" fmla="*/ 0 h 91"/>
                      <a:gd name="T32" fmla="*/ 4608513 w 5806"/>
                      <a:gd name="T33" fmla="*/ 73025 h 91"/>
                      <a:gd name="T34" fmla="*/ 4895850 w 5806"/>
                      <a:gd name="T35" fmla="*/ 0 h 91"/>
                      <a:gd name="T36" fmla="*/ 5184775 w 5806"/>
                      <a:gd name="T37" fmla="*/ 73025 h 91"/>
                      <a:gd name="T38" fmla="*/ 5472113 w 5806"/>
                      <a:gd name="T39" fmla="*/ 0 h 91"/>
                      <a:gd name="T40" fmla="*/ 5761038 w 5806"/>
                      <a:gd name="T41" fmla="*/ 73025 h 91"/>
                      <a:gd name="T42" fmla="*/ 6048375 w 5806"/>
                      <a:gd name="T43" fmla="*/ 0 h 91"/>
                      <a:gd name="T44" fmla="*/ 6337300 w 5806"/>
                      <a:gd name="T45" fmla="*/ 73025 h 91"/>
                      <a:gd name="T46" fmla="*/ 6624638 w 5806"/>
                      <a:gd name="T47" fmla="*/ 0 h 91"/>
                      <a:gd name="T48" fmla="*/ 6913563 w 5806"/>
                      <a:gd name="T49" fmla="*/ 73025 h 91"/>
                      <a:gd name="T50" fmla="*/ 7200900 w 5806"/>
                      <a:gd name="T51" fmla="*/ 0 h 91"/>
                      <a:gd name="T52" fmla="*/ 7488238 w 5806"/>
                      <a:gd name="T53" fmla="*/ 73025 h 91"/>
                      <a:gd name="T54" fmla="*/ 7777163 w 5806"/>
                      <a:gd name="T55" fmla="*/ 0 h 91"/>
                      <a:gd name="T56" fmla="*/ 8064500 w 5806"/>
                      <a:gd name="T57" fmla="*/ 73025 h 91"/>
                      <a:gd name="T58" fmla="*/ 8353425 w 5806"/>
                      <a:gd name="T59" fmla="*/ 0 h 91"/>
                      <a:gd name="T60" fmla="*/ 8640763 w 5806"/>
                      <a:gd name="T61" fmla="*/ 73025 h 91"/>
                      <a:gd name="T62" fmla="*/ 8929688 w 5806"/>
                      <a:gd name="T63" fmla="*/ 0 h 91"/>
                      <a:gd name="T64" fmla="*/ 9217025 w 5806"/>
                      <a:gd name="T65" fmla="*/ 7302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0 w 9688"/>
                      <a:gd name="connsiteY0" fmla="*/ 10000 h 10000"/>
                      <a:gd name="connsiteX1" fmla="*/ 312 w 9688"/>
                      <a:gd name="connsiteY1" fmla="*/ 0 h 10000"/>
                      <a:gd name="connsiteX2" fmla="*/ 625 w 9688"/>
                      <a:gd name="connsiteY2" fmla="*/ 10000 h 10000"/>
                      <a:gd name="connsiteX3" fmla="*/ 937 w 9688"/>
                      <a:gd name="connsiteY3" fmla="*/ 0 h 10000"/>
                      <a:gd name="connsiteX4" fmla="*/ 1250 w 9688"/>
                      <a:gd name="connsiteY4" fmla="*/ 10000 h 10000"/>
                      <a:gd name="connsiteX5" fmla="*/ 1562 w 9688"/>
                      <a:gd name="connsiteY5" fmla="*/ 0 h 10000"/>
                      <a:gd name="connsiteX6" fmla="*/ 1876 w 9688"/>
                      <a:gd name="connsiteY6" fmla="*/ 10000 h 10000"/>
                      <a:gd name="connsiteX7" fmla="*/ 2187 w 9688"/>
                      <a:gd name="connsiteY7" fmla="*/ 0 h 10000"/>
                      <a:gd name="connsiteX8" fmla="*/ 2499 w 9688"/>
                      <a:gd name="connsiteY8" fmla="*/ 10000 h 10000"/>
                      <a:gd name="connsiteX9" fmla="*/ 2813 w 9688"/>
                      <a:gd name="connsiteY9" fmla="*/ 0 h 10000"/>
                      <a:gd name="connsiteX10" fmla="*/ 3124 w 9688"/>
                      <a:gd name="connsiteY10" fmla="*/ 10000 h 10000"/>
                      <a:gd name="connsiteX11" fmla="*/ 3438 w 9688"/>
                      <a:gd name="connsiteY11" fmla="*/ 0 h 10000"/>
                      <a:gd name="connsiteX12" fmla="*/ 3750 w 9688"/>
                      <a:gd name="connsiteY12" fmla="*/ 10000 h 10000"/>
                      <a:gd name="connsiteX13" fmla="*/ 4063 w 9688"/>
                      <a:gd name="connsiteY13" fmla="*/ 0 h 10000"/>
                      <a:gd name="connsiteX14" fmla="*/ 4375 w 9688"/>
                      <a:gd name="connsiteY14" fmla="*/ 10000 h 10000"/>
                      <a:gd name="connsiteX15" fmla="*/ 4688 w 9688"/>
                      <a:gd name="connsiteY15" fmla="*/ 0 h 10000"/>
                      <a:gd name="connsiteX16" fmla="*/ 5000 w 9688"/>
                      <a:gd name="connsiteY16" fmla="*/ 10000 h 10000"/>
                      <a:gd name="connsiteX17" fmla="*/ 5312 w 9688"/>
                      <a:gd name="connsiteY17" fmla="*/ 0 h 10000"/>
                      <a:gd name="connsiteX18" fmla="*/ 5625 w 9688"/>
                      <a:gd name="connsiteY18" fmla="*/ 10000 h 10000"/>
                      <a:gd name="connsiteX19" fmla="*/ 5937 w 9688"/>
                      <a:gd name="connsiteY19" fmla="*/ 0 h 10000"/>
                      <a:gd name="connsiteX20" fmla="*/ 6250 w 9688"/>
                      <a:gd name="connsiteY20" fmla="*/ 10000 h 10000"/>
                      <a:gd name="connsiteX21" fmla="*/ 6562 w 9688"/>
                      <a:gd name="connsiteY21" fmla="*/ 0 h 10000"/>
                      <a:gd name="connsiteX22" fmla="*/ 6876 w 9688"/>
                      <a:gd name="connsiteY22" fmla="*/ 10000 h 10000"/>
                      <a:gd name="connsiteX23" fmla="*/ 7187 w 9688"/>
                      <a:gd name="connsiteY23" fmla="*/ 0 h 10000"/>
                      <a:gd name="connsiteX24" fmla="*/ 7501 w 9688"/>
                      <a:gd name="connsiteY24" fmla="*/ 10000 h 10000"/>
                      <a:gd name="connsiteX25" fmla="*/ 7813 w 9688"/>
                      <a:gd name="connsiteY25" fmla="*/ 0 h 10000"/>
                      <a:gd name="connsiteX26" fmla="*/ 8124 w 9688"/>
                      <a:gd name="connsiteY26" fmla="*/ 10000 h 10000"/>
                      <a:gd name="connsiteX27" fmla="*/ 8438 w 9688"/>
                      <a:gd name="connsiteY27" fmla="*/ 0 h 10000"/>
                      <a:gd name="connsiteX28" fmla="*/ 8750 w 9688"/>
                      <a:gd name="connsiteY28" fmla="*/ 10000 h 10000"/>
                      <a:gd name="connsiteX29" fmla="*/ 9063 w 9688"/>
                      <a:gd name="connsiteY29" fmla="*/ 0 h 10000"/>
                      <a:gd name="connsiteX30" fmla="*/ 9375 w 9688"/>
                      <a:gd name="connsiteY30" fmla="*/ 10000 h 10000"/>
                      <a:gd name="connsiteX31" fmla="*/ 9688 w 9688"/>
                      <a:gd name="connsiteY31" fmla="*/ 0 h 10000"/>
                      <a:gd name="connsiteX0" fmla="*/ 0 w 9677"/>
                      <a:gd name="connsiteY0" fmla="*/ 10000 h 10000"/>
                      <a:gd name="connsiteX1" fmla="*/ 322 w 9677"/>
                      <a:gd name="connsiteY1" fmla="*/ 0 h 10000"/>
                      <a:gd name="connsiteX2" fmla="*/ 645 w 9677"/>
                      <a:gd name="connsiteY2" fmla="*/ 10000 h 10000"/>
                      <a:gd name="connsiteX3" fmla="*/ 967 w 9677"/>
                      <a:gd name="connsiteY3" fmla="*/ 0 h 10000"/>
                      <a:gd name="connsiteX4" fmla="*/ 1290 w 9677"/>
                      <a:gd name="connsiteY4" fmla="*/ 10000 h 10000"/>
                      <a:gd name="connsiteX5" fmla="*/ 1612 w 9677"/>
                      <a:gd name="connsiteY5" fmla="*/ 0 h 10000"/>
                      <a:gd name="connsiteX6" fmla="*/ 1936 w 9677"/>
                      <a:gd name="connsiteY6" fmla="*/ 10000 h 10000"/>
                      <a:gd name="connsiteX7" fmla="*/ 2257 w 9677"/>
                      <a:gd name="connsiteY7" fmla="*/ 0 h 10000"/>
                      <a:gd name="connsiteX8" fmla="*/ 2579 w 9677"/>
                      <a:gd name="connsiteY8" fmla="*/ 10000 h 10000"/>
                      <a:gd name="connsiteX9" fmla="*/ 2904 w 9677"/>
                      <a:gd name="connsiteY9" fmla="*/ 0 h 10000"/>
                      <a:gd name="connsiteX10" fmla="*/ 3225 w 9677"/>
                      <a:gd name="connsiteY10" fmla="*/ 10000 h 10000"/>
                      <a:gd name="connsiteX11" fmla="*/ 3549 w 9677"/>
                      <a:gd name="connsiteY11" fmla="*/ 0 h 10000"/>
                      <a:gd name="connsiteX12" fmla="*/ 3871 w 9677"/>
                      <a:gd name="connsiteY12" fmla="*/ 10000 h 10000"/>
                      <a:gd name="connsiteX13" fmla="*/ 4194 w 9677"/>
                      <a:gd name="connsiteY13" fmla="*/ 0 h 10000"/>
                      <a:gd name="connsiteX14" fmla="*/ 4516 w 9677"/>
                      <a:gd name="connsiteY14" fmla="*/ 10000 h 10000"/>
                      <a:gd name="connsiteX15" fmla="*/ 4839 w 9677"/>
                      <a:gd name="connsiteY15" fmla="*/ 0 h 10000"/>
                      <a:gd name="connsiteX16" fmla="*/ 5161 w 9677"/>
                      <a:gd name="connsiteY16" fmla="*/ 10000 h 10000"/>
                      <a:gd name="connsiteX17" fmla="*/ 5483 w 9677"/>
                      <a:gd name="connsiteY17" fmla="*/ 0 h 10000"/>
                      <a:gd name="connsiteX18" fmla="*/ 5806 w 9677"/>
                      <a:gd name="connsiteY18" fmla="*/ 10000 h 10000"/>
                      <a:gd name="connsiteX19" fmla="*/ 6128 w 9677"/>
                      <a:gd name="connsiteY19" fmla="*/ 0 h 10000"/>
                      <a:gd name="connsiteX20" fmla="*/ 6451 w 9677"/>
                      <a:gd name="connsiteY20" fmla="*/ 10000 h 10000"/>
                      <a:gd name="connsiteX21" fmla="*/ 6773 w 9677"/>
                      <a:gd name="connsiteY21" fmla="*/ 0 h 10000"/>
                      <a:gd name="connsiteX22" fmla="*/ 7097 w 9677"/>
                      <a:gd name="connsiteY22" fmla="*/ 10000 h 10000"/>
                      <a:gd name="connsiteX23" fmla="*/ 7418 w 9677"/>
                      <a:gd name="connsiteY23" fmla="*/ 0 h 10000"/>
                      <a:gd name="connsiteX24" fmla="*/ 7743 w 9677"/>
                      <a:gd name="connsiteY24" fmla="*/ 10000 h 10000"/>
                      <a:gd name="connsiteX25" fmla="*/ 8065 w 9677"/>
                      <a:gd name="connsiteY25" fmla="*/ 0 h 10000"/>
                      <a:gd name="connsiteX26" fmla="*/ 8386 w 9677"/>
                      <a:gd name="connsiteY26" fmla="*/ 10000 h 10000"/>
                      <a:gd name="connsiteX27" fmla="*/ 8710 w 9677"/>
                      <a:gd name="connsiteY27" fmla="*/ 0 h 10000"/>
                      <a:gd name="connsiteX28" fmla="*/ 9032 w 9677"/>
                      <a:gd name="connsiteY28" fmla="*/ 10000 h 10000"/>
                      <a:gd name="connsiteX29" fmla="*/ 9355 w 9677"/>
                      <a:gd name="connsiteY29" fmla="*/ 0 h 10000"/>
                      <a:gd name="connsiteX30" fmla="*/ 9677 w 9677"/>
                      <a:gd name="connsiteY30" fmla="*/ 10000 h 10000"/>
                      <a:gd name="connsiteX0" fmla="*/ 0 w 9667"/>
                      <a:gd name="connsiteY0" fmla="*/ 10000 h 10000"/>
                      <a:gd name="connsiteX1" fmla="*/ 333 w 9667"/>
                      <a:gd name="connsiteY1" fmla="*/ 0 h 10000"/>
                      <a:gd name="connsiteX2" fmla="*/ 667 w 9667"/>
                      <a:gd name="connsiteY2" fmla="*/ 10000 h 10000"/>
                      <a:gd name="connsiteX3" fmla="*/ 999 w 9667"/>
                      <a:gd name="connsiteY3" fmla="*/ 0 h 10000"/>
                      <a:gd name="connsiteX4" fmla="*/ 1333 w 9667"/>
                      <a:gd name="connsiteY4" fmla="*/ 10000 h 10000"/>
                      <a:gd name="connsiteX5" fmla="*/ 1666 w 9667"/>
                      <a:gd name="connsiteY5" fmla="*/ 0 h 10000"/>
                      <a:gd name="connsiteX6" fmla="*/ 2001 w 9667"/>
                      <a:gd name="connsiteY6" fmla="*/ 10000 h 10000"/>
                      <a:gd name="connsiteX7" fmla="*/ 2332 w 9667"/>
                      <a:gd name="connsiteY7" fmla="*/ 0 h 10000"/>
                      <a:gd name="connsiteX8" fmla="*/ 2665 w 9667"/>
                      <a:gd name="connsiteY8" fmla="*/ 10000 h 10000"/>
                      <a:gd name="connsiteX9" fmla="*/ 3001 w 9667"/>
                      <a:gd name="connsiteY9" fmla="*/ 0 h 10000"/>
                      <a:gd name="connsiteX10" fmla="*/ 3333 w 9667"/>
                      <a:gd name="connsiteY10" fmla="*/ 10000 h 10000"/>
                      <a:gd name="connsiteX11" fmla="*/ 3667 w 9667"/>
                      <a:gd name="connsiteY11" fmla="*/ 0 h 10000"/>
                      <a:gd name="connsiteX12" fmla="*/ 4000 w 9667"/>
                      <a:gd name="connsiteY12" fmla="*/ 10000 h 10000"/>
                      <a:gd name="connsiteX13" fmla="*/ 4334 w 9667"/>
                      <a:gd name="connsiteY13" fmla="*/ 0 h 10000"/>
                      <a:gd name="connsiteX14" fmla="*/ 4667 w 9667"/>
                      <a:gd name="connsiteY14" fmla="*/ 10000 h 10000"/>
                      <a:gd name="connsiteX15" fmla="*/ 5001 w 9667"/>
                      <a:gd name="connsiteY15" fmla="*/ 0 h 10000"/>
                      <a:gd name="connsiteX16" fmla="*/ 5333 w 9667"/>
                      <a:gd name="connsiteY16" fmla="*/ 10000 h 10000"/>
                      <a:gd name="connsiteX17" fmla="*/ 5666 w 9667"/>
                      <a:gd name="connsiteY17" fmla="*/ 0 h 10000"/>
                      <a:gd name="connsiteX18" fmla="*/ 6000 w 9667"/>
                      <a:gd name="connsiteY18" fmla="*/ 10000 h 10000"/>
                      <a:gd name="connsiteX19" fmla="*/ 6333 w 9667"/>
                      <a:gd name="connsiteY19" fmla="*/ 0 h 10000"/>
                      <a:gd name="connsiteX20" fmla="*/ 6666 w 9667"/>
                      <a:gd name="connsiteY20" fmla="*/ 10000 h 10000"/>
                      <a:gd name="connsiteX21" fmla="*/ 6999 w 9667"/>
                      <a:gd name="connsiteY21" fmla="*/ 0 h 10000"/>
                      <a:gd name="connsiteX22" fmla="*/ 7334 w 9667"/>
                      <a:gd name="connsiteY22" fmla="*/ 10000 h 10000"/>
                      <a:gd name="connsiteX23" fmla="*/ 7666 w 9667"/>
                      <a:gd name="connsiteY23" fmla="*/ 0 h 10000"/>
                      <a:gd name="connsiteX24" fmla="*/ 8001 w 9667"/>
                      <a:gd name="connsiteY24" fmla="*/ 10000 h 10000"/>
                      <a:gd name="connsiteX25" fmla="*/ 8334 w 9667"/>
                      <a:gd name="connsiteY25" fmla="*/ 0 h 10000"/>
                      <a:gd name="connsiteX26" fmla="*/ 8666 w 9667"/>
                      <a:gd name="connsiteY26" fmla="*/ 10000 h 10000"/>
                      <a:gd name="connsiteX27" fmla="*/ 9001 w 9667"/>
                      <a:gd name="connsiteY27" fmla="*/ 0 h 10000"/>
                      <a:gd name="connsiteX28" fmla="*/ 9333 w 9667"/>
                      <a:gd name="connsiteY28" fmla="*/ 10000 h 10000"/>
                      <a:gd name="connsiteX29" fmla="*/ 9667 w 9667"/>
                      <a:gd name="connsiteY29" fmla="*/ 0 h 10000"/>
                      <a:gd name="connsiteX0" fmla="*/ 0 w 9654"/>
                      <a:gd name="connsiteY0" fmla="*/ 10000 h 10000"/>
                      <a:gd name="connsiteX1" fmla="*/ 344 w 9654"/>
                      <a:gd name="connsiteY1" fmla="*/ 0 h 10000"/>
                      <a:gd name="connsiteX2" fmla="*/ 690 w 9654"/>
                      <a:gd name="connsiteY2" fmla="*/ 10000 h 10000"/>
                      <a:gd name="connsiteX3" fmla="*/ 1033 w 9654"/>
                      <a:gd name="connsiteY3" fmla="*/ 0 h 10000"/>
                      <a:gd name="connsiteX4" fmla="*/ 1379 w 9654"/>
                      <a:gd name="connsiteY4" fmla="*/ 10000 h 10000"/>
                      <a:gd name="connsiteX5" fmla="*/ 1723 w 9654"/>
                      <a:gd name="connsiteY5" fmla="*/ 0 h 10000"/>
                      <a:gd name="connsiteX6" fmla="*/ 2070 w 9654"/>
                      <a:gd name="connsiteY6" fmla="*/ 10000 h 10000"/>
                      <a:gd name="connsiteX7" fmla="*/ 2412 w 9654"/>
                      <a:gd name="connsiteY7" fmla="*/ 0 h 10000"/>
                      <a:gd name="connsiteX8" fmla="*/ 2757 w 9654"/>
                      <a:gd name="connsiteY8" fmla="*/ 10000 h 10000"/>
                      <a:gd name="connsiteX9" fmla="*/ 3104 w 9654"/>
                      <a:gd name="connsiteY9" fmla="*/ 0 h 10000"/>
                      <a:gd name="connsiteX10" fmla="*/ 3448 w 9654"/>
                      <a:gd name="connsiteY10" fmla="*/ 10000 h 10000"/>
                      <a:gd name="connsiteX11" fmla="*/ 3793 w 9654"/>
                      <a:gd name="connsiteY11" fmla="*/ 0 h 10000"/>
                      <a:gd name="connsiteX12" fmla="*/ 4138 w 9654"/>
                      <a:gd name="connsiteY12" fmla="*/ 10000 h 10000"/>
                      <a:gd name="connsiteX13" fmla="*/ 4483 w 9654"/>
                      <a:gd name="connsiteY13" fmla="*/ 0 h 10000"/>
                      <a:gd name="connsiteX14" fmla="*/ 4828 w 9654"/>
                      <a:gd name="connsiteY14" fmla="*/ 10000 h 10000"/>
                      <a:gd name="connsiteX15" fmla="*/ 5173 w 9654"/>
                      <a:gd name="connsiteY15" fmla="*/ 0 h 10000"/>
                      <a:gd name="connsiteX16" fmla="*/ 5517 w 9654"/>
                      <a:gd name="connsiteY16" fmla="*/ 10000 h 10000"/>
                      <a:gd name="connsiteX17" fmla="*/ 5861 w 9654"/>
                      <a:gd name="connsiteY17" fmla="*/ 0 h 10000"/>
                      <a:gd name="connsiteX18" fmla="*/ 6207 w 9654"/>
                      <a:gd name="connsiteY18" fmla="*/ 10000 h 10000"/>
                      <a:gd name="connsiteX19" fmla="*/ 6551 w 9654"/>
                      <a:gd name="connsiteY19" fmla="*/ 0 h 10000"/>
                      <a:gd name="connsiteX20" fmla="*/ 6896 w 9654"/>
                      <a:gd name="connsiteY20" fmla="*/ 10000 h 10000"/>
                      <a:gd name="connsiteX21" fmla="*/ 7240 w 9654"/>
                      <a:gd name="connsiteY21" fmla="*/ 0 h 10000"/>
                      <a:gd name="connsiteX22" fmla="*/ 7587 w 9654"/>
                      <a:gd name="connsiteY22" fmla="*/ 10000 h 10000"/>
                      <a:gd name="connsiteX23" fmla="*/ 7930 w 9654"/>
                      <a:gd name="connsiteY23" fmla="*/ 0 h 10000"/>
                      <a:gd name="connsiteX24" fmla="*/ 8277 w 9654"/>
                      <a:gd name="connsiteY24" fmla="*/ 10000 h 10000"/>
                      <a:gd name="connsiteX25" fmla="*/ 8621 w 9654"/>
                      <a:gd name="connsiteY25" fmla="*/ 0 h 10000"/>
                      <a:gd name="connsiteX26" fmla="*/ 8965 w 9654"/>
                      <a:gd name="connsiteY26" fmla="*/ 10000 h 10000"/>
                      <a:gd name="connsiteX27" fmla="*/ 9311 w 9654"/>
                      <a:gd name="connsiteY27" fmla="*/ 0 h 10000"/>
                      <a:gd name="connsiteX28" fmla="*/ 9654 w 9654"/>
                      <a:gd name="connsiteY28" fmla="*/ 10000 h 10000"/>
                      <a:gd name="connsiteX0" fmla="*/ 0 w 9645"/>
                      <a:gd name="connsiteY0" fmla="*/ 10000 h 10000"/>
                      <a:gd name="connsiteX1" fmla="*/ 356 w 9645"/>
                      <a:gd name="connsiteY1" fmla="*/ 0 h 10000"/>
                      <a:gd name="connsiteX2" fmla="*/ 715 w 9645"/>
                      <a:gd name="connsiteY2" fmla="*/ 10000 h 10000"/>
                      <a:gd name="connsiteX3" fmla="*/ 1070 w 9645"/>
                      <a:gd name="connsiteY3" fmla="*/ 0 h 10000"/>
                      <a:gd name="connsiteX4" fmla="*/ 1428 w 9645"/>
                      <a:gd name="connsiteY4" fmla="*/ 10000 h 10000"/>
                      <a:gd name="connsiteX5" fmla="*/ 1785 w 9645"/>
                      <a:gd name="connsiteY5" fmla="*/ 0 h 10000"/>
                      <a:gd name="connsiteX6" fmla="*/ 2144 w 9645"/>
                      <a:gd name="connsiteY6" fmla="*/ 10000 h 10000"/>
                      <a:gd name="connsiteX7" fmla="*/ 2498 w 9645"/>
                      <a:gd name="connsiteY7" fmla="*/ 0 h 10000"/>
                      <a:gd name="connsiteX8" fmla="*/ 2856 w 9645"/>
                      <a:gd name="connsiteY8" fmla="*/ 10000 h 10000"/>
                      <a:gd name="connsiteX9" fmla="*/ 3215 w 9645"/>
                      <a:gd name="connsiteY9" fmla="*/ 0 h 10000"/>
                      <a:gd name="connsiteX10" fmla="*/ 3572 w 9645"/>
                      <a:gd name="connsiteY10" fmla="*/ 10000 h 10000"/>
                      <a:gd name="connsiteX11" fmla="*/ 3929 w 9645"/>
                      <a:gd name="connsiteY11" fmla="*/ 0 h 10000"/>
                      <a:gd name="connsiteX12" fmla="*/ 4286 w 9645"/>
                      <a:gd name="connsiteY12" fmla="*/ 10000 h 10000"/>
                      <a:gd name="connsiteX13" fmla="*/ 4644 w 9645"/>
                      <a:gd name="connsiteY13" fmla="*/ 0 h 10000"/>
                      <a:gd name="connsiteX14" fmla="*/ 5001 w 9645"/>
                      <a:gd name="connsiteY14" fmla="*/ 10000 h 10000"/>
                      <a:gd name="connsiteX15" fmla="*/ 5358 w 9645"/>
                      <a:gd name="connsiteY15" fmla="*/ 0 h 10000"/>
                      <a:gd name="connsiteX16" fmla="*/ 5715 w 9645"/>
                      <a:gd name="connsiteY16" fmla="*/ 10000 h 10000"/>
                      <a:gd name="connsiteX17" fmla="*/ 6071 w 9645"/>
                      <a:gd name="connsiteY17" fmla="*/ 0 h 10000"/>
                      <a:gd name="connsiteX18" fmla="*/ 6429 w 9645"/>
                      <a:gd name="connsiteY18" fmla="*/ 10000 h 10000"/>
                      <a:gd name="connsiteX19" fmla="*/ 6786 w 9645"/>
                      <a:gd name="connsiteY19" fmla="*/ 0 h 10000"/>
                      <a:gd name="connsiteX20" fmla="*/ 7143 w 9645"/>
                      <a:gd name="connsiteY20" fmla="*/ 10000 h 10000"/>
                      <a:gd name="connsiteX21" fmla="*/ 7499 w 9645"/>
                      <a:gd name="connsiteY21" fmla="*/ 0 h 10000"/>
                      <a:gd name="connsiteX22" fmla="*/ 7859 w 9645"/>
                      <a:gd name="connsiteY22" fmla="*/ 10000 h 10000"/>
                      <a:gd name="connsiteX23" fmla="*/ 8214 w 9645"/>
                      <a:gd name="connsiteY23" fmla="*/ 0 h 10000"/>
                      <a:gd name="connsiteX24" fmla="*/ 8574 w 9645"/>
                      <a:gd name="connsiteY24" fmla="*/ 10000 h 10000"/>
                      <a:gd name="connsiteX25" fmla="*/ 8930 w 9645"/>
                      <a:gd name="connsiteY25" fmla="*/ 0 h 10000"/>
                      <a:gd name="connsiteX26" fmla="*/ 9286 w 9645"/>
                      <a:gd name="connsiteY26" fmla="*/ 10000 h 10000"/>
                      <a:gd name="connsiteX27" fmla="*/ 9645 w 9645"/>
                      <a:gd name="connsiteY27" fmla="*/ 0 h 10000"/>
                      <a:gd name="connsiteX0" fmla="*/ 0 w 9628"/>
                      <a:gd name="connsiteY0" fmla="*/ 10000 h 10000"/>
                      <a:gd name="connsiteX1" fmla="*/ 369 w 9628"/>
                      <a:gd name="connsiteY1" fmla="*/ 0 h 10000"/>
                      <a:gd name="connsiteX2" fmla="*/ 741 w 9628"/>
                      <a:gd name="connsiteY2" fmla="*/ 10000 h 10000"/>
                      <a:gd name="connsiteX3" fmla="*/ 1109 w 9628"/>
                      <a:gd name="connsiteY3" fmla="*/ 0 h 10000"/>
                      <a:gd name="connsiteX4" fmla="*/ 1481 w 9628"/>
                      <a:gd name="connsiteY4" fmla="*/ 10000 h 10000"/>
                      <a:gd name="connsiteX5" fmla="*/ 1851 w 9628"/>
                      <a:gd name="connsiteY5" fmla="*/ 0 h 10000"/>
                      <a:gd name="connsiteX6" fmla="*/ 2223 w 9628"/>
                      <a:gd name="connsiteY6" fmla="*/ 10000 h 10000"/>
                      <a:gd name="connsiteX7" fmla="*/ 2590 w 9628"/>
                      <a:gd name="connsiteY7" fmla="*/ 0 h 10000"/>
                      <a:gd name="connsiteX8" fmla="*/ 2961 w 9628"/>
                      <a:gd name="connsiteY8" fmla="*/ 10000 h 10000"/>
                      <a:gd name="connsiteX9" fmla="*/ 3333 w 9628"/>
                      <a:gd name="connsiteY9" fmla="*/ 0 h 10000"/>
                      <a:gd name="connsiteX10" fmla="*/ 3703 w 9628"/>
                      <a:gd name="connsiteY10" fmla="*/ 10000 h 10000"/>
                      <a:gd name="connsiteX11" fmla="*/ 4074 w 9628"/>
                      <a:gd name="connsiteY11" fmla="*/ 0 h 10000"/>
                      <a:gd name="connsiteX12" fmla="*/ 4444 w 9628"/>
                      <a:gd name="connsiteY12" fmla="*/ 10000 h 10000"/>
                      <a:gd name="connsiteX13" fmla="*/ 4815 w 9628"/>
                      <a:gd name="connsiteY13" fmla="*/ 0 h 10000"/>
                      <a:gd name="connsiteX14" fmla="*/ 5185 w 9628"/>
                      <a:gd name="connsiteY14" fmla="*/ 10000 h 10000"/>
                      <a:gd name="connsiteX15" fmla="*/ 5555 w 9628"/>
                      <a:gd name="connsiteY15" fmla="*/ 0 h 10000"/>
                      <a:gd name="connsiteX16" fmla="*/ 5925 w 9628"/>
                      <a:gd name="connsiteY16" fmla="*/ 10000 h 10000"/>
                      <a:gd name="connsiteX17" fmla="*/ 6294 w 9628"/>
                      <a:gd name="connsiteY17" fmla="*/ 0 h 10000"/>
                      <a:gd name="connsiteX18" fmla="*/ 6666 w 9628"/>
                      <a:gd name="connsiteY18" fmla="*/ 10000 h 10000"/>
                      <a:gd name="connsiteX19" fmla="*/ 7036 w 9628"/>
                      <a:gd name="connsiteY19" fmla="*/ 0 h 10000"/>
                      <a:gd name="connsiteX20" fmla="*/ 7406 w 9628"/>
                      <a:gd name="connsiteY20" fmla="*/ 10000 h 10000"/>
                      <a:gd name="connsiteX21" fmla="*/ 7775 w 9628"/>
                      <a:gd name="connsiteY21" fmla="*/ 0 h 10000"/>
                      <a:gd name="connsiteX22" fmla="*/ 8148 w 9628"/>
                      <a:gd name="connsiteY22" fmla="*/ 10000 h 10000"/>
                      <a:gd name="connsiteX23" fmla="*/ 8516 w 9628"/>
                      <a:gd name="connsiteY23" fmla="*/ 0 h 10000"/>
                      <a:gd name="connsiteX24" fmla="*/ 8890 w 9628"/>
                      <a:gd name="connsiteY24" fmla="*/ 10000 h 10000"/>
                      <a:gd name="connsiteX25" fmla="*/ 9259 w 9628"/>
                      <a:gd name="connsiteY25" fmla="*/ 0 h 10000"/>
                      <a:gd name="connsiteX26" fmla="*/ 9628 w 9628"/>
                      <a:gd name="connsiteY26" fmla="*/ 10000 h 10000"/>
                      <a:gd name="connsiteX0" fmla="*/ 0 w 10000"/>
                      <a:gd name="connsiteY0" fmla="*/ 10000 h 10740"/>
                      <a:gd name="connsiteX1" fmla="*/ 383 w 10000"/>
                      <a:gd name="connsiteY1" fmla="*/ 0 h 10740"/>
                      <a:gd name="connsiteX2" fmla="*/ 770 w 10000"/>
                      <a:gd name="connsiteY2" fmla="*/ 10000 h 10740"/>
                      <a:gd name="connsiteX3" fmla="*/ 1152 w 10000"/>
                      <a:gd name="connsiteY3" fmla="*/ 0 h 10740"/>
                      <a:gd name="connsiteX4" fmla="*/ 1538 w 10000"/>
                      <a:gd name="connsiteY4" fmla="*/ 10000 h 10740"/>
                      <a:gd name="connsiteX5" fmla="*/ 1923 w 10000"/>
                      <a:gd name="connsiteY5" fmla="*/ 0 h 10740"/>
                      <a:gd name="connsiteX6" fmla="*/ 2309 w 10000"/>
                      <a:gd name="connsiteY6" fmla="*/ 10000 h 10740"/>
                      <a:gd name="connsiteX7" fmla="*/ 2690 w 10000"/>
                      <a:gd name="connsiteY7" fmla="*/ 0 h 10740"/>
                      <a:gd name="connsiteX8" fmla="*/ 3075 w 10000"/>
                      <a:gd name="connsiteY8" fmla="*/ 10000 h 10740"/>
                      <a:gd name="connsiteX9" fmla="*/ 3462 w 10000"/>
                      <a:gd name="connsiteY9" fmla="*/ 0 h 10740"/>
                      <a:gd name="connsiteX10" fmla="*/ 3846 w 10000"/>
                      <a:gd name="connsiteY10" fmla="*/ 10000 h 10740"/>
                      <a:gd name="connsiteX11" fmla="*/ 4231 w 10000"/>
                      <a:gd name="connsiteY11" fmla="*/ 0 h 10740"/>
                      <a:gd name="connsiteX12" fmla="*/ 4616 w 10000"/>
                      <a:gd name="connsiteY12" fmla="*/ 10000 h 10740"/>
                      <a:gd name="connsiteX13" fmla="*/ 5001 w 10000"/>
                      <a:gd name="connsiteY13" fmla="*/ 0 h 10740"/>
                      <a:gd name="connsiteX14" fmla="*/ 5385 w 10000"/>
                      <a:gd name="connsiteY14" fmla="*/ 10000 h 10740"/>
                      <a:gd name="connsiteX15" fmla="*/ 5770 w 10000"/>
                      <a:gd name="connsiteY15" fmla="*/ 0 h 10740"/>
                      <a:gd name="connsiteX16" fmla="*/ 6154 w 10000"/>
                      <a:gd name="connsiteY16" fmla="*/ 10000 h 10740"/>
                      <a:gd name="connsiteX17" fmla="*/ 6537 w 10000"/>
                      <a:gd name="connsiteY17" fmla="*/ 0 h 10740"/>
                      <a:gd name="connsiteX18" fmla="*/ 6924 w 10000"/>
                      <a:gd name="connsiteY18" fmla="*/ 10000 h 10740"/>
                      <a:gd name="connsiteX19" fmla="*/ 7308 w 10000"/>
                      <a:gd name="connsiteY19" fmla="*/ 0 h 10740"/>
                      <a:gd name="connsiteX20" fmla="*/ 7692 w 10000"/>
                      <a:gd name="connsiteY20" fmla="*/ 10000 h 10740"/>
                      <a:gd name="connsiteX21" fmla="*/ 8075 w 10000"/>
                      <a:gd name="connsiteY21" fmla="*/ 0 h 10740"/>
                      <a:gd name="connsiteX22" fmla="*/ 8463 w 10000"/>
                      <a:gd name="connsiteY22" fmla="*/ 10000 h 10740"/>
                      <a:gd name="connsiteX23" fmla="*/ 8845 w 10000"/>
                      <a:gd name="connsiteY23" fmla="*/ 0 h 10740"/>
                      <a:gd name="connsiteX24" fmla="*/ 9233 w 10000"/>
                      <a:gd name="connsiteY24" fmla="*/ 10000 h 10740"/>
                      <a:gd name="connsiteX25" fmla="*/ 10000 w 10000"/>
                      <a:gd name="connsiteY25" fmla="*/ 10000 h 10740"/>
                      <a:gd name="connsiteX0" fmla="*/ 0 w 9233"/>
                      <a:gd name="connsiteY0" fmla="*/ 10000 h 10000"/>
                      <a:gd name="connsiteX1" fmla="*/ 383 w 9233"/>
                      <a:gd name="connsiteY1" fmla="*/ 0 h 10000"/>
                      <a:gd name="connsiteX2" fmla="*/ 770 w 9233"/>
                      <a:gd name="connsiteY2" fmla="*/ 10000 h 10000"/>
                      <a:gd name="connsiteX3" fmla="*/ 1152 w 9233"/>
                      <a:gd name="connsiteY3" fmla="*/ 0 h 10000"/>
                      <a:gd name="connsiteX4" fmla="*/ 1538 w 9233"/>
                      <a:gd name="connsiteY4" fmla="*/ 10000 h 10000"/>
                      <a:gd name="connsiteX5" fmla="*/ 1923 w 9233"/>
                      <a:gd name="connsiteY5" fmla="*/ 0 h 10000"/>
                      <a:gd name="connsiteX6" fmla="*/ 2309 w 9233"/>
                      <a:gd name="connsiteY6" fmla="*/ 10000 h 10000"/>
                      <a:gd name="connsiteX7" fmla="*/ 2690 w 9233"/>
                      <a:gd name="connsiteY7" fmla="*/ 0 h 10000"/>
                      <a:gd name="connsiteX8" fmla="*/ 3075 w 9233"/>
                      <a:gd name="connsiteY8" fmla="*/ 10000 h 10000"/>
                      <a:gd name="connsiteX9" fmla="*/ 3462 w 9233"/>
                      <a:gd name="connsiteY9" fmla="*/ 0 h 10000"/>
                      <a:gd name="connsiteX10" fmla="*/ 3846 w 9233"/>
                      <a:gd name="connsiteY10" fmla="*/ 10000 h 10000"/>
                      <a:gd name="connsiteX11" fmla="*/ 4231 w 9233"/>
                      <a:gd name="connsiteY11" fmla="*/ 0 h 10000"/>
                      <a:gd name="connsiteX12" fmla="*/ 4616 w 9233"/>
                      <a:gd name="connsiteY12" fmla="*/ 10000 h 10000"/>
                      <a:gd name="connsiteX13" fmla="*/ 5001 w 9233"/>
                      <a:gd name="connsiteY13" fmla="*/ 0 h 10000"/>
                      <a:gd name="connsiteX14" fmla="*/ 5385 w 9233"/>
                      <a:gd name="connsiteY14" fmla="*/ 10000 h 10000"/>
                      <a:gd name="connsiteX15" fmla="*/ 5770 w 9233"/>
                      <a:gd name="connsiteY15" fmla="*/ 0 h 10000"/>
                      <a:gd name="connsiteX16" fmla="*/ 6154 w 9233"/>
                      <a:gd name="connsiteY16" fmla="*/ 10000 h 10000"/>
                      <a:gd name="connsiteX17" fmla="*/ 6537 w 9233"/>
                      <a:gd name="connsiteY17" fmla="*/ 0 h 10000"/>
                      <a:gd name="connsiteX18" fmla="*/ 6924 w 9233"/>
                      <a:gd name="connsiteY18" fmla="*/ 10000 h 10000"/>
                      <a:gd name="connsiteX19" fmla="*/ 7308 w 9233"/>
                      <a:gd name="connsiteY19" fmla="*/ 0 h 10000"/>
                      <a:gd name="connsiteX20" fmla="*/ 7692 w 9233"/>
                      <a:gd name="connsiteY20" fmla="*/ 10000 h 10000"/>
                      <a:gd name="connsiteX21" fmla="*/ 8075 w 9233"/>
                      <a:gd name="connsiteY21" fmla="*/ 0 h 10000"/>
                      <a:gd name="connsiteX22" fmla="*/ 8463 w 9233"/>
                      <a:gd name="connsiteY22" fmla="*/ 10000 h 10000"/>
                      <a:gd name="connsiteX23" fmla="*/ 8845 w 9233"/>
                      <a:gd name="connsiteY23" fmla="*/ 0 h 10000"/>
                      <a:gd name="connsiteX24" fmla="*/ 9233 w 9233"/>
                      <a:gd name="connsiteY24" fmla="*/ 10000 h 10000"/>
                      <a:gd name="connsiteX0" fmla="*/ 0 w 9580"/>
                      <a:gd name="connsiteY0" fmla="*/ 10000 h 10000"/>
                      <a:gd name="connsiteX1" fmla="*/ 415 w 9580"/>
                      <a:gd name="connsiteY1" fmla="*/ 0 h 10000"/>
                      <a:gd name="connsiteX2" fmla="*/ 834 w 9580"/>
                      <a:gd name="connsiteY2" fmla="*/ 10000 h 10000"/>
                      <a:gd name="connsiteX3" fmla="*/ 1248 w 9580"/>
                      <a:gd name="connsiteY3" fmla="*/ 0 h 10000"/>
                      <a:gd name="connsiteX4" fmla="*/ 1666 w 9580"/>
                      <a:gd name="connsiteY4" fmla="*/ 10000 h 10000"/>
                      <a:gd name="connsiteX5" fmla="*/ 2083 w 9580"/>
                      <a:gd name="connsiteY5" fmla="*/ 0 h 10000"/>
                      <a:gd name="connsiteX6" fmla="*/ 2501 w 9580"/>
                      <a:gd name="connsiteY6" fmla="*/ 10000 h 10000"/>
                      <a:gd name="connsiteX7" fmla="*/ 2913 w 9580"/>
                      <a:gd name="connsiteY7" fmla="*/ 0 h 10000"/>
                      <a:gd name="connsiteX8" fmla="*/ 3330 w 9580"/>
                      <a:gd name="connsiteY8" fmla="*/ 10000 h 10000"/>
                      <a:gd name="connsiteX9" fmla="*/ 3750 w 9580"/>
                      <a:gd name="connsiteY9" fmla="*/ 0 h 10000"/>
                      <a:gd name="connsiteX10" fmla="*/ 4165 w 9580"/>
                      <a:gd name="connsiteY10" fmla="*/ 10000 h 10000"/>
                      <a:gd name="connsiteX11" fmla="*/ 4582 w 9580"/>
                      <a:gd name="connsiteY11" fmla="*/ 0 h 10000"/>
                      <a:gd name="connsiteX12" fmla="*/ 4999 w 9580"/>
                      <a:gd name="connsiteY12" fmla="*/ 10000 h 10000"/>
                      <a:gd name="connsiteX13" fmla="*/ 5416 w 9580"/>
                      <a:gd name="connsiteY13" fmla="*/ 0 h 10000"/>
                      <a:gd name="connsiteX14" fmla="*/ 5832 w 9580"/>
                      <a:gd name="connsiteY14" fmla="*/ 10000 h 10000"/>
                      <a:gd name="connsiteX15" fmla="*/ 6249 w 9580"/>
                      <a:gd name="connsiteY15" fmla="*/ 0 h 10000"/>
                      <a:gd name="connsiteX16" fmla="*/ 6665 w 9580"/>
                      <a:gd name="connsiteY16" fmla="*/ 10000 h 10000"/>
                      <a:gd name="connsiteX17" fmla="*/ 7080 w 9580"/>
                      <a:gd name="connsiteY17" fmla="*/ 0 h 10000"/>
                      <a:gd name="connsiteX18" fmla="*/ 7499 w 9580"/>
                      <a:gd name="connsiteY18" fmla="*/ 10000 h 10000"/>
                      <a:gd name="connsiteX19" fmla="*/ 7915 w 9580"/>
                      <a:gd name="connsiteY19" fmla="*/ 0 h 10000"/>
                      <a:gd name="connsiteX20" fmla="*/ 8331 w 9580"/>
                      <a:gd name="connsiteY20" fmla="*/ 10000 h 10000"/>
                      <a:gd name="connsiteX21" fmla="*/ 8746 w 9580"/>
                      <a:gd name="connsiteY21" fmla="*/ 0 h 10000"/>
                      <a:gd name="connsiteX22" fmla="*/ 9166 w 9580"/>
                      <a:gd name="connsiteY22" fmla="*/ 10000 h 10000"/>
                      <a:gd name="connsiteX23" fmla="*/ 9580 w 9580"/>
                      <a:gd name="connsiteY23" fmla="*/ 0 h 10000"/>
                      <a:gd name="connsiteX0" fmla="*/ 0 w 9568"/>
                      <a:gd name="connsiteY0" fmla="*/ 10000 h 10000"/>
                      <a:gd name="connsiteX1" fmla="*/ 433 w 9568"/>
                      <a:gd name="connsiteY1" fmla="*/ 0 h 10000"/>
                      <a:gd name="connsiteX2" fmla="*/ 871 w 9568"/>
                      <a:gd name="connsiteY2" fmla="*/ 10000 h 10000"/>
                      <a:gd name="connsiteX3" fmla="*/ 1303 w 9568"/>
                      <a:gd name="connsiteY3" fmla="*/ 0 h 10000"/>
                      <a:gd name="connsiteX4" fmla="*/ 1739 w 9568"/>
                      <a:gd name="connsiteY4" fmla="*/ 10000 h 10000"/>
                      <a:gd name="connsiteX5" fmla="*/ 2174 w 9568"/>
                      <a:gd name="connsiteY5" fmla="*/ 0 h 10000"/>
                      <a:gd name="connsiteX6" fmla="*/ 2611 w 9568"/>
                      <a:gd name="connsiteY6" fmla="*/ 10000 h 10000"/>
                      <a:gd name="connsiteX7" fmla="*/ 3041 w 9568"/>
                      <a:gd name="connsiteY7" fmla="*/ 0 h 10000"/>
                      <a:gd name="connsiteX8" fmla="*/ 3476 w 9568"/>
                      <a:gd name="connsiteY8" fmla="*/ 10000 h 10000"/>
                      <a:gd name="connsiteX9" fmla="*/ 3914 w 9568"/>
                      <a:gd name="connsiteY9" fmla="*/ 0 h 10000"/>
                      <a:gd name="connsiteX10" fmla="*/ 4348 w 9568"/>
                      <a:gd name="connsiteY10" fmla="*/ 10000 h 10000"/>
                      <a:gd name="connsiteX11" fmla="*/ 4783 w 9568"/>
                      <a:gd name="connsiteY11" fmla="*/ 0 h 10000"/>
                      <a:gd name="connsiteX12" fmla="*/ 5218 w 9568"/>
                      <a:gd name="connsiteY12" fmla="*/ 10000 h 10000"/>
                      <a:gd name="connsiteX13" fmla="*/ 5653 w 9568"/>
                      <a:gd name="connsiteY13" fmla="*/ 0 h 10000"/>
                      <a:gd name="connsiteX14" fmla="*/ 6088 w 9568"/>
                      <a:gd name="connsiteY14" fmla="*/ 10000 h 10000"/>
                      <a:gd name="connsiteX15" fmla="*/ 6523 w 9568"/>
                      <a:gd name="connsiteY15" fmla="*/ 0 h 10000"/>
                      <a:gd name="connsiteX16" fmla="*/ 6957 w 9568"/>
                      <a:gd name="connsiteY16" fmla="*/ 10000 h 10000"/>
                      <a:gd name="connsiteX17" fmla="*/ 7390 w 9568"/>
                      <a:gd name="connsiteY17" fmla="*/ 0 h 10000"/>
                      <a:gd name="connsiteX18" fmla="*/ 7828 w 9568"/>
                      <a:gd name="connsiteY18" fmla="*/ 10000 h 10000"/>
                      <a:gd name="connsiteX19" fmla="*/ 8262 w 9568"/>
                      <a:gd name="connsiteY19" fmla="*/ 0 h 10000"/>
                      <a:gd name="connsiteX20" fmla="*/ 8696 w 9568"/>
                      <a:gd name="connsiteY20" fmla="*/ 10000 h 10000"/>
                      <a:gd name="connsiteX21" fmla="*/ 9129 w 9568"/>
                      <a:gd name="connsiteY21" fmla="*/ 0 h 10000"/>
                      <a:gd name="connsiteX22" fmla="*/ 9568 w 9568"/>
                      <a:gd name="connsiteY22" fmla="*/ 10000 h 10000"/>
                      <a:gd name="connsiteX0" fmla="*/ 0 w 9541"/>
                      <a:gd name="connsiteY0" fmla="*/ 10000 h 10000"/>
                      <a:gd name="connsiteX1" fmla="*/ 453 w 9541"/>
                      <a:gd name="connsiteY1" fmla="*/ 0 h 10000"/>
                      <a:gd name="connsiteX2" fmla="*/ 910 w 9541"/>
                      <a:gd name="connsiteY2" fmla="*/ 10000 h 10000"/>
                      <a:gd name="connsiteX3" fmla="*/ 1362 w 9541"/>
                      <a:gd name="connsiteY3" fmla="*/ 0 h 10000"/>
                      <a:gd name="connsiteX4" fmla="*/ 1818 w 9541"/>
                      <a:gd name="connsiteY4" fmla="*/ 10000 h 10000"/>
                      <a:gd name="connsiteX5" fmla="*/ 2272 w 9541"/>
                      <a:gd name="connsiteY5" fmla="*/ 0 h 10000"/>
                      <a:gd name="connsiteX6" fmla="*/ 2729 w 9541"/>
                      <a:gd name="connsiteY6" fmla="*/ 10000 h 10000"/>
                      <a:gd name="connsiteX7" fmla="*/ 3178 w 9541"/>
                      <a:gd name="connsiteY7" fmla="*/ 0 h 10000"/>
                      <a:gd name="connsiteX8" fmla="*/ 3633 w 9541"/>
                      <a:gd name="connsiteY8" fmla="*/ 10000 h 10000"/>
                      <a:gd name="connsiteX9" fmla="*/ 4091 w 9541"/>
                      <a:gd name="connsiteY9" fmla="*/ 0 h 10000"/>
                      <a:gd name="connsiteX10" fmla="*/ 4544 w 9541"/>
                      <a:gd name="connsiteY10" fmla="*/ 10000 h 10000"/>
                      <a:gd name="connsiteX11" fmla="*/ 4999 w 9541"/>
                      <a:gd name="connsiteY11" fmla="*/ 0 h 10000"/>
                      <a:gd name="connsiteX12" fmla="*/ 5454 w 9541"/>
                      <a:gd name="connsiteY12" fmla="*/ 10000 h 10000"/>
                      <a:gd name="connsiteX13" fmla="*/ 5908 w 9541"/>
                      <a:gd name="connsiteY13" fmla="*/ 0 h 10000"/>
                      <a:gd name="connsiteX14" fmla="*/ 6363 w 9541"/>
                      <a:gd name="connsiteY14" fmla="*/ 10000 h 10000"/>
                      <a:gd name="connsiteX15" fmla="*/ 6818 w 9541"/>
                      <a:gd name="connsiteY15" fmla="*/ 0 h 10000"/>
                      <a:gd name="connsiteX16" fmla="*/ 7271 w 9541"/>
                      <a:gd name="connsiteY16" fmla="*/ 10000 h 10000"/>
                      <a:gd name="connsiteX17" fmla="*/ 7724 w 9541"/>
                      <a:gd name="connsiteY17" fmla="*/ 0 h 10000"/>
                      <a:gd name="connsiteX18" fmla="*/ 8181 w 9541"/>
                      <a:gd name="connsiteY18" fmla="*/ 10000 h 10000"/>
                      <a:gd name="connsiteX19" fmla="*/ 8635 w 9541"/>
                      <a:gd name="connsiteY19" fmla="*/ 0 h 10000"/>
                      <a:gd name="connsiteX20" fmla="*/ 9089 w 9541"/>
                      <a:gd name="connsiteY20" fmla="*/ 10000 h 10000"/>
                      <a:gd name="connsiteX21" fmla="*/ 9541 w 9541"/>
                      <a:gd name="connsiteY21" fmla="*/ 0 h 10000"/>
                      <a:gd name="connsiteX0" fmla="*/ 0 w 9526"/>
                      <a:gd name="connsiteY0" fmla="*/ 10000 h 10000"/>
                      <a:gd name="connsiteX1" fmla="*/ 475 w 9526"/>
                      <a:gd name="connsiteY1" fmla="*/ 0 h 10000"/>
                      <a:gd name="connsiteX2" fmla="*/ 954 w 9526"/>
                      <a:gd name="connsiteY2" fmla="*/ 10000 h 10000"/>
                      <a:gd name="connsiteX3" fmla="*/ 1428 w 9526"/>
                      <a:gd name="connsiteY3" fmla="*/ 0 h 10000"/>
                      <a:gd name="connsiteX4" fmla="*/ 1905 w 9526"/>
                      <a:gd name="connsiteY4" fmla="*/ 10000 h 10000"/>
                      <a:gd name="connsiteX5" fmla="*/ 2381 w 9526"/>
                      <a:gd name="connsiteY5" fmla="*/ 0 h 10000"/>
                      <a:gd name="connsiteX6" fmla="*/ 2860 w 9526"/>
                      <a:gd name="connsiteY6" fmla="*/ 10000 h 10000"/>
                      <a:gd name="connsiteX7" fmla="*/ 3331 w 9526"/>
                      <a:gd name="connsiteY7" fmla="*/ 0 h 10000"/>
                      <a:gd name="connsiteX8" fmla="*/ 3808 w 9526"/>
                      <a:gd name="connsiteY8" fmla="*/ 10000 h 10000"/>
                      <a:gd name="connsiteX9" fmla="*/ 4288 w 9526"/>
                      <a:gd name="connsiteY9" fmla="*/ 0 h 10000"/>
                      <a:gd name="connsiteX10" fmla="*/ 4763 w 9526"/>
                      <a:gd name="connsiteY10" fmla="*/ 10000 h 10000"/>
                      <a:gd name="connsiteX11" fmla="*/ 5239 w 9526"/>
                      <a:gd name="connsiteY11" fmla="*/ 0 h 10000"/>
                      <a:gd name="connsiteX12" fmla="*/ 5716 w 9526"/>
                      <a:gd name="connsiteY12" fmla="*/ 10000 h 10000"/>
                      <a:gd name="connsiteX13" fmla="*/ 6192 w 9526"/>
                      <a:gd name="connsiteY13" fmla="*/ 0 h 10000"/>
                      <a:gd name="connsiteX14" fmla="*/ 6669 w 9526"/>
                      <a:gd name="connsiteY14" fmla="*/ 10000 h 10000"/>
                      <a:gd name="connsiteX15" fmla="*/ 7146 w 9526"/>
                      <a:gd name="connsiteY15" fmla="*/ 0 h 10000"/>
                      <a:gd name="connsiteX16" fmla="*/ 7621 w 9526"/>
                      <a:gd name="connsiteY16" fmla="*/ 10000 h 10000"/>
                      <a:gd name="connsiteX17" fmla="*/ 8096 w 9526"/>
                      <a:gd name="connsiteY17" fmla="*/ 0 h 10000"/>
                      <a:gd name="connsiteX18" fmla="*/ 8575 w 9526"/>
                      <a:gd name="connsiteY18" fmla="*/ 10000 h 10000"/>
                      <a:gd name="connsiteX19" fmla="*/ 9050 w 9526"/>
                      <a:gd name="connsiteY19" fmla="*/ 0 h 10000"/>
                      <a:gd name="connsiteX20" fmla="*/ 9526 w 9526"/>
                      <a:gd name="connsiteY20" fmla="*/ 10000 h 10000"/>
                      <a:gd name="connsiteX0" fmla="*/ 0 w 9500"/>
                      <a:gd name="connsiteY0" fmla="*/ 10000 h 10000"/>
                      <a:gd name="connsiteX1" fmla="*/ 499 w 9500"/>
                      <a:gd name="connsiteY1" fmla="*/ 0 h 10000"/>
                      <a:gd name="connsiteX2" fmla="*/ 1001 w 9500"/>
                      <a:gd name="connsiteY2" fmla="*/ 10000 h 10000"/>
                      <a:gd name="connsiteX3" fmla="*/ 1499 w 9500"/>
                      <a:gd name="connsiteY3" fmla="*/ 0 h 10000"/>
                      <a:gd name="connsiteX4" fmla="*/ 2000 w 9500"/>
                      <a:gd name="connsiteY4" fmla="*/ 10000 h 10000"/>
                      <a:gd name="connsiteX5" fmla="*/ 2499 w 9500"/>
                      <a:gd name="connsiteY5" fmla="*/ 0 h 10000"/>
                      <a:gd name="connsiteX6" fmla="*/ 3002 w 9500"/>
                      <a:gd name="connsiteY6" fmla="*/ 10000 h 10000"/>
                      <a:gd name="connsiteX7" fmla="*/ 3497 w 9500"/>
                      <a:gd name="connsiteY7" fmla="*/ 0 h 10000"/>
                      <a:gd name="connsiteX8" fmla="*/ 3997 w 9500"/>
                      <a:gd name="connsiteY8" fmla="*/ 10000 h 10000"/>
                      <a:gd name="connsiteX9" fmla="*/ 4501 w 9500"/>
                      <a:gd name="connsiteY9" fmla="*/ 0 h 10000"/>
                      <a:gd name="connsiteX10" fmla="*/ 5000 w 9500"/>
                      <a:gd name="connsiteY10" fmla="*/ 10000 h 10000"/>
                      <a:gd name="connsiteX11" fmla="*/ 5500 w 9500"/>
                      <a:gd name="connsiteY11" fmla="*/ 0 h 10000"/>
                      <a:gd name="connsiteX12" fmla="*/ 6000 w 9500"/>
                      <a:gd name="connsiteY12" fmla="*/ 10000 h 10000"/>
                      <a:gd name="connsiteX13" fmla="*/ 6500 w 9500"/>
                      <a:gd name="connsiteY13" fmla="*/ 0 h 10000"/>
                      <a:gd name="connsiteX14" fmla="*/ 7001 w 9500"/>
                      <a:gd name="connsiteY14" fmla="*/ 10000 h 10000"/>
                      <a:gd name="connsiteX15" fmla="*/ 7502 w 9500"/>
                      <a:gd name="connsiteY15" fmla="*/ 0 h 10000"/>
                      <a:gd name="connsiteX16" fmla="*/ 8000 w 9500"/>
                      <a:gd name="connsiteY16" fmla="*/ 10000 h 10000"/>
                      <a:gd name="connsiteX17" fmla="*/ 8499 w 9500"/>
                      <a:gd name="connsiteY17" fmla="*/ 0 h 10000"/>
                      <a:gd name="connsiteX18" fmla="*/ 9002 w 9500"/>
                      <a:gd name="connsiteY18" fmla="*/ 10000 h 10000"/>
                      <a:gd name="connsiteX19" fmla="*/ 9500 w 9500"/>
                      <a:gd name="connsiteY19" fmla="*/ 0 h 10000"/>
                      <a:gd name="connsiteX0" fmla="*/ 0 w 9476"/>
                      <a:gd name="connsiteY0" fmla="*/ 10000 h 10000"/>
                      <a:gd name="connsiteX1" fmla="*/ 525 w 9476"/>
                      <a:gd name="connsiteY1" fmla="*/ 0 h 10000"/>
                      <a:gd name="connsiteX2" fmla="*/ 1054 w 9476"/>
                      <a:gd name="connsiteY2" fmla="*/ 10000 h 10000"/>
                      <a:gd name="connsiteX3" fmla="*/ 1578 w 9476"/>
                      <a:gd name="connsiteY3" fmla="*/ 0 h 10000"/>
                      <a:gd name="connsiteX4" fmla="*/ 2105 w 9476"/>
                      <a:gd name="connsiteY4" fmla="*/ 10000 h 10000"/>
                      <a:gd name="connsiteX5" fmla="*/ 2631 w 9476"/>
                      <a:gd name="connsiteY5" fmla="*/ 0 h 10000"/>
                      <a:gd name="connsiteX6" fmla="*/ 3160 w 9476"/>
                      <a:gd name="connsiteY6" fmla="*/ 10000 h 10000"/>
                      <a:gd name="connsiteX7" fmla="*/ 3681 w 9476"/>
                      <a:gd name="connsiteY7" fmla="*/ 0 h 10000"/>
                      <a:gd name="connsiteX8" fmla="*/ 4207 w 9476"/>
                      <a:gd name="connsiteY8" fmla="*/ 10000 h 10000"/>
                      <a:gd name="connsiteX9" fmla="*/ 4738 w 9476"/>
                      <a:gd name="connsiteY9" fmla="*/ 0 h 10000"/>
                      <a:gd name="connsiteX10" fmla="*/ 5263 w 9476"/>
                      <a:gd name="connsiteY10" fmla="*/ 10000 h 10000"/>
                      <a:gd name="connsiteX11" fmla="*/ 5789 w 9476"/>
                      <a:gd name="connsiteY11" fmla="*/ 0 h 10000"/>
                      <a:gd name="connsiteX12" fmla="*/ 6316 w 9476"/>
                      <a:gd name="connsiteY12" fmla="*/ 10000 h 10000"/>
                      <a:gd name="connsiteX13" fmla="*/ 6842 w 9476"/>
                      <a:gd name="connsiteY13" fmla="*/ 0 h 10000"/>
                      <a:gd name="connsiteX14" fmla="*/ 7369 w 9476"/>
                      <a:gd name="connsiteY14" fmla="*/ 10000 h 10000"/>
                      <a:gd name="connsiteX15" fmla="*/ 7897 w 9476"/>
                      <a:gd name="connsiteY15" fmla="*/ 0 h 10000"/>
                      <a:gd name="connsiteX16" fmla="*/ 8421 w 9476"/>
                      <a:gd name="connsiteY16" fmla="*/ 10000 h 10000"/>
                      <a:gd name="connsiteX17" fmla="*/ 8946 w 9476"/>
                      <a:gd name="connsiteY17" fmla="*/ 0 h 10000"/>
                      <a:gd name="connsiteX18" fmla="*/ 9476 w 9476"/>
                      <a:gd name="connsiteY18" fmla="*/ 10000 h 10000"/>
                      <a:gd name="connsiteX0" fmla="*/ 0 w 9441"/>
                      <a:gd name="connsiteY0" fmla="*/ 10000 h 10000"/>
                      <a:gd name="connsiteX1" fmla="*/ 554 w 9441"/>
                      <a:gd name="connsiteY1" fmla="*/ 0 h 10000"/>
                      <a:gd name="connsiteX2" fmla="*/ 1112 w 9441"/>
                      <a:gd name="connsiteY2" fmla="*/ 10000 h 10000"/>
                      <a:gd name="connsiteX3" fmla="*/ 1665 w 9441"/>
                      <a:gd name="connsiteY3" fmla="*/ 0 h 10000"/>
                      <a:gd name="connsiteX4" fmla="*/ 2221 w 9441"/>
                      <a:gd name="connsiteY4" fmla="*/ 10000 h 10000"/>
                      <a:gd name="connsiteX5" fmla="*/ 2776 w 9441"/>
                      <a:gd name="connsiteY5" fmla="*/ 0 h 10000"/>
                      <a:gd name="connsiteX6" fmla="*/ 3335 w 9441"/>
                      <a:gd name="connsiteY6" fmla="*/ 10000 h 10000"/>
                      <a:gd name="connsiteX7" fmla="*/ 3885 w 9441"/>
                      <a:gd name="connsiteY7" fmla="*/ 0 h 10000"/>
                      <a:gd name="connsiteX8" fmla="*/ 4440 w 9441"/>
                      <a:gd name="connsiteY8" fmla="*/ 10000 h 10000"/>
                      <a:gd name="connsiteX9" fmla="*/ 5000 w 9441"/>
                      <a:gd name="connsiteY9" fmla="*/ 0 h 10000"/>
                      <a:gd name="connsiteX10" fmla="*/ 5554 w 9441"/>
                      <a:gd name="connsiteY10" fmla="*/ 10000 h 10000"/>
                      <a:gd name="connsiteX11" fmla="*/ 6109 w 9441"/>
                      <a:gd name="connsiteY11" fmla="*/ 0 h 10000"/>
                      <a:gd name="connsiteX12" fmla="*/ 6665 w 9441"/>
                      <a:gd name="connsiteY12" fmla="*/ 10000 h 10000"/>
                      <a:gd name="connsiteX13" fmla="*/ 7220 w 9441"/>
                      <a:gd name="connsiteY13" fmla="*/ 0 h 10000"/>
                      <a:gd name="connsiteX14" fmla="*/ 7776 w 9441"/>
                      <a:gd name="connsiteY14" fmla="*/ 10000 h 10000"/>
                      <a:gd name="connsiteX15" fmla="*/ 8334 w 9441"/>
                      <a:gd name="connsiteY15" fmla="*/ 0 h 10000"/>
                      <a:gd name="connsiteX16" fmla="*/ 8887 w 9441"/>
                      <a:gd name="connsiteY16" fmla="*/ 10000 h 10000"/>
                      <a:gd name="connsiteX17" fmla="*/ 9441 w 9441"/>
                      <a:gd name="connsiteY17" fmla="*/ 0 h 10000"/>
                      <a:gd name="connsiteX0" fmla="*/ 0 w 9413"/>
                      <a:gd name="connsiteY0" fmla="*/ 10000 h 10000"/>
                      <a:gd name="connsiteX1" fmla="*/ 587 w 9413"/>
                      <a:gd name="connsiteY1" fmla="*/ 0 h 10000"/>
                      <a:gd name="connsiteX2" fmla="*/ 1178 w 9413"/>
                      <a:gd name="connsiteY2" fmla="*/ 10000 h 10000"/>
                      <a:gd name="connsiteX3" fmla="*/ 1764 w 9413"/>
                      <a:gd name="connsiteY3" fmla="*/ 0 h 10000"/>
                      <a:gd name="connsiteX4" fmla="*/ 2353 w 9413"/>
                      <a:gd name="connsiteY4" fmla="*/ 10000 h 10000"/>
                      <a:gd name="connsiteX5" fmla="*/ 2940 w 9413"/>
                      <a:gd name="connsiteY5" fmla="*/ 0 h 10000"/>
                      <a:gd name="connsiteX6" fmla="*/ 3532 w 9413"/>
                      <a:gd name="connsiteY6" fmla="*/ 10000 h 10000"/>
                      <a:gd name="connsiteX7" fmla="*/ 4115 w 9413"/>
                      <a:gd name="connsiteY7" fmla="*/ 0 h 10000"/>
                      <a:gd name="connsiteX8" fmla="*/ 4703 w 9413"/>
                      <a:gd name="connsiteY8" fmla="*/ 10000 h 10000"/>
                      <a:gd name="connsiteX9" fmla="*/ 5296 w 9413"/>
                      <a:gd name="connsiteY9" fmla="*/ 0 h 10000"/>
                      <a:gd name="connsiteX10" fmla="*/ 5883 w 9413"/>
                      <a:gd name="connsiteY10" fmla="*/ 10000 h 10000"/>
                      <a:gd name="connsiteX11" fmla="*/ 6471 w 9413"/>
                      <a:gd name="connsiteY11" fmla="*/ 0 h 10000"/>
                      <a:gd name="connsiteX12" fmla="*/ 7060 w 9413"/>
                      <a:gd name="connsiteY12" fmla="*/ 10000 h 10000"/>
                      <a:gd name="connsiteX13" fmla="*/ 7647 w 9413"/>
                      <a:gd name="connsiteY13" fmla="*/ 0 h 10000"/>
                      <a:gd name="connsiteX14" fmla="*/ 8236 w 9413"/>
                      <a:gd name="connsiteY14" fmla="*/ 10000 h 10000"/>
                      <a:gd name="connsiteX15" fmla="*/ 8827 w 9413"/>
                      <a:gd name="connsiteY15" fmla="*/ 0 h 10000"/>
                      <a:gd name="connsiteX16" fmla="*/ 9413 w 9413"/>
                      <a:gd name="connsiteY16" fmla="*/ 10000 h 10000"/>
                      <a:gd name="connsiteX0" fmla="*/ 0 w 9377"/>
                      <a:gd name="connsiteY0" fmla="*/ 10000 h 10000"/>
                      <a:gd name="connsiteX1" fmla="*/ 624 w 9377"/>
                      <a:gd name="connsiteY1" fmla="*/ 0 h 10000"/>
                      <a:gd name="connsiteX2" fmla="*/ 1251 w 9377"/>
                      <a:gd name="connsiteY2" fmla="*/ 10000 h 10000"/>
                      <a:gd name="connsiteX3" fmla="*/ 1874 w 9377"/>
                      <a:gd name="connsiteY3" fmla="*/ 0 h 10000"/>
                      <a:gd name="connsiteX4" fmla="*/ 2500 w 9377"/>
                      <a:gd name="connsiteY4" fmla="*/ 10000 h 10000"/>
                      <a:gd name="connsiteX5" fmla="*/ 3123 w 9377"/>
                      <a:gd name="connsiteY5" fmla="*/ 0 h 10000"/>
                      <a:gd name="connsiteX6" fmla="*/ 3752 w 9377"/>
                      <a:gd name="connsiteY6" fmla="*/ 10000 h 10000"/>
                      <a:gd name="connsiteX7" fmla="*/ 4372 w 9377"/>
                      <a:gd name="connsiteY7" fmla="*/ 0 h 10000"/>
                      <a:gd name="connsiteX8" fmla="*/ 4996 w 9377"/>
                      <a:gd name="connsiteY8" fmla="*/ 10000 h 10000"/>
                      <a:gd name="connsiteX9" fmla="*/ 5626 w 9377"/>
                      <a:gd name="connsiteY9" fmla="*/ 0 h 10000"/>
                      <a:gd name="connsiteX10" fmla="*/ 6250 w 9377"/>
                      <a:gd name="connsiteY10" fmla="*/ 10000 h 10000"/>
                      <a:gd name="connsiteX11" fmla="*/ 6875 w 9377"/>
                      <a:gd name="connsiteY11" fmla="*/ 0 h 10000"/>
                      <a:gd name="connsiteX12" fmla="*/ 7500 w 9377"/>
                      <a:gd name="connsiteY12" fmla="*/ 10000 h 10000"/>
                      <a:gd name="connsiteX13" fmla="*/ 8124 w 9377"/>
                      <a:gd name="connsiteY13" fmla="*/ 0 h 10000"/>
                      <a:gd name="connsiteX14" fmla="*/ 8750 w 9377"/>
                      <a:gd name="connsiteY14" fmla="*/ 10000 h 10000"/>
                      <a:gd name="connsiteX15" fmla="*/ 9377 w 9377"/>
                      <a:gd name="connsiteY15" fmla="*/ 0 h 10000"/>
                      <a:gd name="connsiteX0" fmla="*/ 0 w 9331"/>
                      <a:gd name="connsiteY0" fmla="*/ 10000 h 10000"/>
                      <a:gd name="connsiteX1" fmla="*/ 665 w 9331"/>
                      <a:gd name="connsiteY1" fmla="*/ 0 h 10000"/>
                      <a:gd name="connsiteX2" fmla="*/ 1334 w 9331"/>
                      <a:gd name="connsiteY2" fmla="*/ 10000 h 10000"/>
                      <a:gd name="connsiteX3" fmla="*/ 1999 w 9331"/>
                      <a:gd name="connsiteY3" fmla="*/ 0 h 10000"/>
                      <a:gd name="connsiteX4" fmla="*/ 2666 w 9331"/>
                      <a:gd name="connsiteY4" fmla="*/ 10000 h 10000"/>
                      <a:gd name="connsiteX5" fmla="*/ 3330 w 9331"/>
                      <a:gd name="connsiteY5" fmla="*/ 0 h 10000"/>
                      <a:gd name="connsiteX6" fmla="*/ 4001 w 9331"/>
                      <a:gd name="connsiteY6" fmla="*/ 10000 h 10000"/>
                      <a:gd name="connsiteX7" fmla="*/ 4662 w 9331"/>
                      <a:gd name="connsiteY7" fmla="*/ 0 h 10000"/>
                      <a:gd name="connsiteX8" fmla="*/ 5328 w 9331"/>
                      <a:gd name="connsiteY8" fmla="*/ 10000 h 10000"/>
                      <a:gd name="connsiteX9" fmla="*/ 6000 w 9331"/>
                      <a:gd name="connsiteY9" fmla="*/ 0 h 10000"/>
                      <a:gd name="connsiteX10" fmla="*/ 6665 w 9331"/>
                      <a:gd name="connsiteY10" fmla="*/ 10000 h 10000"/>
                      <a:gd name="connsiteX11" fmla="*/ 7332 w 9331"/>
                      <a:gd name="connsiteY11" fmla="*/ 0 h 10000"/>
                      <a:gd name="connsiteX12" fmla="*/ 7998 w 9331"/>
                      <a:gd name="connsiteY12" fmla="*/ 10000 h 10000"/>
                      <a:gd name="connsiteX13" fmla="*/ 8664 w 9331"/>
                      <a:gd name="connsiteY13" fmla="*/ 0 h 10000"/>
                      <a:gd name="connsiteX14" fmla="*/ 9331 w 9331"/>
                      <a:gd name="connsiteY14" fmla="*/ 10000 h 10000"/>
                      <a:gd name="connsiteX0" fmla="*/ 0 w 9285"/>
                      <a:gd name="connsiteY0" fmla="*/ 10000 h 10000"/>
                      <a:gd name="connsiteX1" fmla="*/ 713 w 9285"/>
                      <a:gd name="connsiteY1" fmla="*/ 0 h 10000"/>
                      <a:gd name="connsiteX2" fmla="*/ 1430 w 9285"/>
                      <a:gd name="connsiteY2" fmla="*/ 10000 h 10000"/>
                      <a:gd name="connsiteX3" fmla="*/ 2142 w 9285"/>
                      <a:gd name="connsiteY3" fmla="*/ 0 h 10000"/>
                      <a:gd name="connsiteX4" fmla="*/ 2857 w 9285"/>
                      <a:gd name="connsiteY4" fmla="*/ 10000 h 10000"/>
                      <a:gd name="connsiteX5" fmla="*/ 3569 w 9285"/>
                      <a:gd name="connsiteY5" fmla="*/ 0 h 10000"/>
                      <a:gd name="connsiteX6" fmla="*/ 4288 w 9285"/>
                      <a:gd name="connsiteY6" fmla="*/ 10000 h 10000"/>
                      <a:gd name="connsiteX7" fmla="*/ 4996 w 9285"/>
                      <a:gd name="connsiteY7" fmla="*/ 0 h 10000"/>
                      <a:gd name="connsiteX8" fmla="*/ 5710 w 9285"/>
                      <a:gd name="connsiteY8" fmla="*/ 10000 h 10000"/>
                      <a:gd name="connsiteX9" fmla="*/ 6430 w 9285"/>
                      <a:gd name="connsiteY9" fmla="*/ 0 h 10000"/>
                      <a:gd name="connsiteX10" fmla="*/ 7143 w 9285"/>
                      <a:gd name="connsiteY10" fmla="*/ 10000 h 10000"/>
                      <a:gd name="connsiteX11" fmla="*/ 7858 w 9285"/>
                      <a:gd name="connsiteY11" fmla="*/ 0 h 10000"/>
                      <a:gd name="connsiteX12" fmla="*/ 8571 w 9285"/>
                      <a:gd name="connsiteY12" fmla="*/ 10000 h 10000"/>
                      <a:gd name="connsiteX13" fmla="*/ 9285 w 9285"/>
                      <a:gd name="connsiteY13" fmla="*/ 0 h 10000"/>
                      <a:gd name="connsiteX0" fmla="*/ 0 w 9231"/>
                      <a:gd name="connsiteY0" fmla="*/ 10000 h 10000"/>
                      <a:gd name="connsiteX1" fmla="*/ 768 w 9231"/>
                      <a:gd name="connsiteY1" fmla="*/ 0 h 10000"/>
                      <a:gd name="connsiteX2" fmla="*/ 1540 w 9231"/>
                      <a:gd name="connsiteY2" fmla="*/ 10000 h 10000"/>
                      <a:gd name="connsiteX3" fmla="*/ 2307 w 9231"/>
                      <a:gd name="connsiteY3" fmla="*/ 0 h 10000"/>
                      <a:gd name="connsiteX4" fmla="*/ 3077 w 9231"/>
                      <a:gd name="connsiteY4" fmla="*/ 10000 h 10000"/>
                      <a:gd name="connsiteX5" fmla="*/ 3844 w 9231"/>
                      <a:gd name="connsiteY5" fmla="*/ 0 h 10000"/>
                      <a:gd name="connsiteX6" fmla="*/ 4618 w 9231"/>
                      <a:gd name="connsiteY6" fmla="*/ 10000 h 10000"/>
                      <a:gd name="connsiteX7" fmla="*/ 5381 w 9231"/>
                      <a:gd name="connsiteY7" fmla="*/ 0 h 10000"/>
                      <a:gd name="connsiteX8" fmla="*/ 6150 w 9231"/>
                      <a:gd name="connsiteY8" fmla="*/ 10000 h 10000"/>
                      <a:gd name="connsiteX9" fmla="*/ 6925 w 9231"/>
                      <a:gd name="connsiteY9" fmla="*/ 0 h 10000"/>
                      <a:gd name="connsiteX10" fmla="*/ 7693 w 9231"/>
                      <a:gd name="connsiteY10" fmla="*/ 10000 h 10000"/>
                      <a:gd name="connsiteX11" fmla="*/ 8463 w 9231"/>
                      <a:gd name="connsiteY11" fmla="*/ 0 h 10000"/>
                      <a:gd name="connsiteX12" fmla="*/ 9231 w 9231"/>
                      <a:gd name="connsiteY12" fmla="*/ 10000 h 10000"/>
                      <a:gd name="connsiteX0" fmla="*/ 0 w 9168"/>
                      <a:gd name="connsiteY0" fmla="*/ 10000 h 10000"/>
                      <a:gd name="connsiteX1" fmla="*/ 832 w 9168"/>
                      <a:gd name="connsiteY1" fmla="*/ 0 h 10000"/>
                      <a:gd name="connsiteX2" fmla="*/ 1668 w 9168"/>
                      <a:gd name="connsiteY2" fmla="*/ 10000 h 10000"/>
                      <a:gd name="connsiteX3" fmla="*/ 2499 w 9168"/>
                      <a:gd name="connsiteY3" fmla="*/ 0 h 10000"/>
                      <a:gd name="connsiteX4" fmla="*/ 3333 w 9168"/>
                      <a:gd name="connsiteY4" fmla="*/ 10000 h 10000"/>
                      <a:gd name="connsiteX5" fmla="*/ 4164 w 9168"/>
                      <a:gd name="connsiteY5" fmla="*/ 0 h 10000"/>
                      <a:gd name="connsiteX6" fmla="*/ 5003 w 9168"/>
                      <a:gd name="connsiteY6" fmla="*/ 10000 h 10000"/>
                      <a:gd name="connsiteX7" fmla="*/ 5829 w 9168"/>
                      <a:gd name="connsiteY7" fmla="*/ 0 h 10000"/>
                      <a:gd name="connsiteX8" fmla="*/ 6662 w 9168"/>
                      <a:gd name="connsiteY8" fmla="*/ 10000 h 10000"/>
                      <a:gd name="connsiteX9" fmla="*/ 7502 w 9168"/>
                      <a:gd name="connsiteY9" fmla="*/ 0 h 10000"/>
                      <a:gd name="connsiteX10" fmla="*/ 8334 w 9168"/>
                      <a:gd name="connsiteY10" fmla="*/ 10000 h 10000"/>
                      <a:gd name="connsiteX11" fmla="*/ 9168 w 9168"/>
                      <a:gd name="connsiteY11" fmla="*/ 0 h 10000"/>
                      <a:gd name="connsiteX0" fmla="*/ 0 w 9090"/>
                      <a:gd name="connsiteY0" fmla="*/ 10000 h 10000"/>
                      <a:gd name="connsiteX1" fmla="*/ 908 w 9090"/>
                      <a:gd name="connsiteY1" fmla="*/ 0 h 10000"/>
                      <a:gd name="connsiteX2" fmla="*/ 1819 w 9090"/>
                      <a:gd name="connsiteY2" fmla="*/ 10000 h 10000"/>
                      <a:gd name="connsiteX3" fmla="*/ 2726 w 9090"/>
                      <a:gd name="connsiteY3" fmla="*/ 0 h 10000"/>
                      <a:gd name="connsiteX4" fmla="*/ 3635 w 9090"/>
                      <a:gd name="connsiteY4" fmla="*/ 10000 h 10000"/>
                      <a:gd name="connsiteX5" fmla="*/ 4542 w 9090"/>
                      <a:gd name="connsiteY5" fmla="*/ 0 h 10000"/>
                      <a:gd name="connsiteX6" fmla="*/ 5457 w 9090"/>
                      <a:gd name="connsiteY6" fmla="*/ 10000 h 10000"/>
                      <a:gd name="connsiteX7" fmla="*/ 6358 w 9090"/>
                      <a:gd name="connsiteY7" fmla="*/ 0 h 10000"/>
                      <a:gd name="connsiteX8" fmla="*/ 7267 w 9090"/>
                      <a:gd name="connsiteY8" fmla="*/ 10000 h 10000"/>
                      <a:gd name="connsiteX9" fmla="*/ 8183 w 9090"/>
                      <a:gd name="connsiteY9" fmla="*/ 0 h 10000"/>
                      <a:gd name="connsiteX10" fmla="*/ 9090 w 9090"/>
                      <a:gd name="connsiteY10" fmla="*/ 10000 h 10000"/>
                      <a:gd name="connsiteX0" fmla="*/ 0 w 11014"/>
                      <a:gd name="connsiteY0" fmla="*/ 10014 h 10014"/>
                      <a:gd name="connsiteX1" fmla="*/ 999 w 11014"/>
                      <a:gd name="connsiteY1" fmla="*/ 14 h 10014"/>
                      <a:gd name="connsiteX2" fmla="*/ 2001 w 11014"/>
                      <a:gd name="connsiteY2" fmla="*/ 10014 h 10014"/>
                      <a:gd name="connsiteX3" fmla="*/ 2999 w 11014"/>
                      <a:gd name="connsiteY3" fmla="*/ 14 h 10014"/>
                      <a:gd name="connsiteX4" fmla="*/ 3999 w 11014"/>
                      <a:gd name="connsiteY4" fmla="*/ 10014 h 10014"/>
                      <a:gd name="connsiteX5" fmla="*/ 4997 w 11014"/>
                      <a:gd name="connsiteY5" fmla="*/ 14 h 10014"/>
                      <a:gd name="connsiteX6" fmla="*/ 6003 w 11014"/>
                      <a:gd name="connsiteY6" fmla="*/ 10014 h 10014"/>
                      <a:gd name="connsiteX7" fmla="*/ 6994 w 11014"/>
                      <a:gd name="connsiteY7" fmla="*/ 14 h 10014"/>
                      <a:gd name="connsiteX8" fmla="*/ 7994 w 11014"/>
                      <a:gd name="connsiteY8" fmla="*/ 10014 h 10014"/>
                      <a:gd name="connsiteX9" fmla="*/ 9002 w 11014"/>
                      <a:gd name="connsiteY9" fmla="*/ 14 h 10014"/>
                      <a:gd name="connsiteX10" fmla="*/ 10999 w 11014"/>
                      <a:gd name="connsiteY10" fmla="*/ 7860 h 10014"/>
                      <a:gd name="connsiteX11" fmla="*/ 10000 w 11014"/>
                      <a:gd name="connsiteY11" fmla="*/ 10014 h 10014"/>
                      <a:gd name="connsiteX0" fmla="*/ 0 w 10000"/>
                      <a:gd name="connsiteY0" fmla="*/ 10000 h 10000"/>
                      <a:gd name="connsiteX1" fmla="*/ 999 w 10000"/>
                      <a:gd name="connsiteY1" fmla="*/ 0 h 10000"/>
                      <a:gd name="connsiteX2" fmla="*/ 2001 w 10000"/>
                      <a:gd name="connsiteY2" fmla="*/ 10000 h 10000"/>
                      <a:gd name="connsiteX3" fmla="*/ 2999 w 10000"/>
                      <a:gd name="connsiteY3" fmla="*/ 0 h 10000"/>
                      <a:gd name="connsiteX4" fmla="*/ 3999 w 10000"/>
                      <a:gd name="connsiteY4" fmla="*/ 10000 h 10000"/>
                      <a:gd name="connsiteX5" fmla="*/ 4997 w 10000"/>
                      <a:gd name="connsiteY5" fmla="*/ 0 h 10000"/>
                      <a:gd name="connsiteX6" fmla="*/ 6003 w 10000"/>
                      <a:gd name="connsiteY6" fmla="*/ 10000 h 10000"/>
                      <a:gd name="connsiteX7" fmla="*/ 6994 w 10000"/>
                      <a:gd name="connsiteY7" fmla="*/ 0 h 10000"/>
                      <a:gd name="connsiteX8" fmla="*/ 7994 w 10000"/>
                      <a:gd name="connsiteY8" fmla="*/ 10000 h 10000"/>
                      <a:gd name="connsiteX9" fmla="*/ 9002 w 10000"/>
                      <a:gd name="connsiteY9" fmla="*/ 0 h 10000"/>
                      <a:gd name="connsiteX10" fmla="*/ 10000 w 10000"/>
                      <a:gd name="connsiteY10" fmla="*/ 10000 h 10000"/>
                      <a:gd name="connsiteX0" fmla="*/ 0 w 10000"/>
                      <a:gd name="connsiteY0" fmla="*/ 10124 h 10124"/>
                      <a:gd name="connsiteX1" fmla="*/ 288 w 10000"/>
                      <a:gd name="connsiteY1" fmla="*/ 4883 h 10124"/>
                      <a:gd name="connsiteX2" fmla="*/ 999 w 10000"/>
                      <a:gd name="connsiteY2" fmla="*/ 124 h 10124"/>
                      <a:gd name="connsiteX3" fmla="*/ 2001 w 10000"/>
                      <a:gd name="connsiteY3" fmla="*/ 10124 h 10124"/>
                      <a:gd name="connsiteX4" fmla="*/ 2999 w 10000"/>
                      <a:gd name="connsiteY4" fmla="*/ 124 h 10124"/>
                      <a:gd name="connsiteX5" fmla="*/ 3999 w 10000"/>
                      <a:gd name="connsiteY5" fmla="*/ 10124 h 10124"/>
                      <a:gd name="connsiteX6" fmla="*/ 4997 w 10000"/>
                      <a:gd name="connsiteY6" fmla="*/ 124 h 10124"/>
                      <a:gd name="connsiteX7" fmla="*/ 6003 w 10000"/>
                      <a:gd name="connsiteY7" fmla="*/ 10124 h 10124"/>
                      <a:gd name="connsiteX8" fmla="*/ 6994 w 10000"/>
                      <a:gd name="connsiteY8" fmla="*/ 124 h 10124"/>
                      <a:gd name="connsiteX9" fmla="*/ 7994 w 10000"/>
                      <a:gd name="connsiteY9" fmla="*/ 10124 h 10124"/>
                      <a:gd name="connsiteX10" fmla="*/ 9002 w 10000"/>
                      <a:gd name="connsiteY10" fmla="*/ 124 h 10124"/>
                      <a:gd name="connsiteX11" fmla="*/ 10000 w 10000"/>
                      <a:gd name="connsiteY11" fmla="*/ 10124 h 10124"/>
                      <a:gd name="connsiteX0" fmla="*/ 0 w 9002"/>
                      <a:gd name="connsiteY0" fmla="*/ 10124 h 10124"/>
                      <a:gd name="connsiteX1" fmla="*/ 288 w 9002"/>
                      <a:gd name="connsiteY1" fmla="*/ 4883 h 10124"/>
                      <a:gd name="connsiteX2" fmla="*/ 999 w 9002"/>
                      <a:gd name="connsiteY2" fmla="*/ 124 h 10124"/>
                      <a:gd name="connsiteX3" fmla="*/ 2001 w 9002"/>
                      <a:gd name="connsiteY3" fmla="*/ 10124 h 10124"/>
                      <a:gd name="connsiteX4" fmla="*/ 2999 w 9002"/>
                      <a:gd name="connsiteY4" fmla="*/ 124 h 10124"/>
                      <a:gd name="connsiteX5" fmla="*/ 3999 w 9002"/>
                      <a:gd name="connsiteY5" fmla="*/ 10124 h 10124"/>
                      <a:gd name="connsiteX6" fmla="*/ 4997 w 9002"/>
                      <a:gd name="connsiteY6" fmla="*/ 124 h 10124"/>
                      <a:gd name="connsiteX7" fmla="*/ 6003 w 9002"/>
                      <a:gd name="connsiteY7" fmla="*/ 10124 h 10124"/>
                      <a:gd name="connsiteX8" fmla="*/ 6994 w 9002"/>
                      <a:gd name="connsiteY8" fmla="*/ 124 h 10124"/>
                      <a:gd name="connsiteX9" fmla="*/ 7994 w 9002"/>
                      <a:gd name="connsiteY9" fmla="*/ 10124 h 10124"/>
                      <a:gd name="connsiteX10" fmla="*/ 9002 w 9002"/>
                      <a:gd name="connsiteY10" fmla="*/ 124 h 10124"/>
                      <a:gd name="connsiteX0" fmla="*/ 0 w 8880"/>
                      <a:gd name="connsiteY0" fmla="*/ 10000 h 10000"/>
                      <a:gd name="connsiteX1" fmla="*/ 320 w 8880"/>
                      <a:gd name="connsiteY1" fmla="*/ 4823 h 10000"/>
                      <a:gd name="connsiteX2" fmla="*/ 1110 w 8880"/>
                      <a:gd name="connsiteY2" fmla="*/ 122 h 10000"/>
                      <a:gd name="connsiteX3" fmla="*/ 2223 w 8880"/>
                      <a:gd name="connsiteY3" fmla="*/ 10000 h 10000"/>
                      <a:gd name="connsiteX4" fmla="*/ 3331 w 8880"/>
                      <a:gd name="connsiteY4" fmla="*/ 122 h 10000"/>
                      <a:gd name="connsiteX5" fmla="*/ 4442 w 8880"/>
                      <a:gd name="connsiteY5" fmla="*/ 10000 h 10000"/>
                      <a:gd name="connsiteX6" fmla="*/ 5551 w 8880"/>
                      <a:gd name="connsiteY6" fmla="*/ 122 h 10000"/>
                      <a:gd name="connsiteX7" fmla="*/ 6669 w 8880"/>
                      <a:gd name="connsiteY7" fmla="*/ 10000 h 10000"/>
                      <a:gd name="connsiteX8" fmla="*/ 7769 w 8880"/>
                      <a:gd name="connsiteY8" fmla="*/ 122 h 10000"/>
                      <a:gd name="connsiteX9" fmla="*/ 8880 w 8880"/>
                      <a:gd name="connsiteY9" fmla="*/ 10000 h 10000"/>
                      <a:gd name="connsiteX0" fmla="*/ 0 w 8749"/>
                      <a:gd name="connsiteY0" fmla="*/ 10000 h 10000"/>
                      <a:gd name="connsiteX1" fmla="*/ 360 w 8749"/>
                      <a:gd name="connsiteY1" fmla="*/ 4823 h 10000"/>
                      <a:gd name="connsiteX2" fmla="*/ 1250 w 8749"/>
                      <a:gd name="connsiteY2" fmla="*/ 122 h 10000"/>
                      <a:gd name="connsiteX3" fmla="*/ 2503 w 8749"/>
                      <a:gd name="connsiteY3" fmla="*/ 10000 h 10000"/>
                      <a:gd name="connsiteX4" fmla="*/ 3751 w 8749"/>
                      <a:gd name="connsiteY4" fmla="*/ 122 h 10000"/>
                      <a:gd name="connsiteX5" fmla="*/ 5002 w 8749"/>
                      <a:gd name="connsiteY5" fmla="*/ 10000 h 10000"/>
                      <a:gd name="connsiteX6" fmla="*/ 6251 w 8749"/>
                      <a:gd name="connsiteY6" fmla="*/ 122 h 10000"/>
                      <a:gd name="connsiteX7" fmla="*/ 7510 w 8749"/>
                      <a:gd name="connsiteY7" fmla="*/ 10000 h 10000"/>
                      <a:gd name="connsiteX8" fmla="*/ 8749 w 8749"/>
                      <a:gd name="connsiteY8" fmla="*/ 122 h 10000"/>
                      <a:gd name="connsiteX0" fmla="*/ 0 w 8584"/>
                      <a:gd name="connsiteY0" fmla="*/ 10000 h 10000"/>
                      <a:gd name="connsiteX1" fmla="*/ 411 w 8584"/>
                      <a:gd name="connsiteY1" fmla="*/ 4823 h 10000"/>
                      <a:gd name="connsiteX2" fmla="*/ 1429 w 8584"/>
                      <a:gd name="connsiteY2" fmla="*/ 122 h 10000"/>
                      <a:gd name="connsiteX3" fmla="*/ 2861 w 8584"/>
                      <a:gd name="connsiteY3" fmla="*/ 10000 h 10000"/>
                      <a:gd name="connsiteX4" fmla="*/ 4287 w 8584"/>
                      <a:gd name="connsiteY4" fmla="*/ 122 h 10000"/>
                      <a:gd name="connsiteX5" fmla="*/ 5717 w 8584"/>
                      <a:gd name="connsiteY5" fmla="*/ 10000 h 10000"/>
                      <a:gd name="connsiteX6" fmla="*/ 7145 w 8584"/>
                      <a:gd name="connsiteY6" fmla="*/ 122 h 10000"/>
                      <a:gd name="connsiteX7" fmla="*/ 8584 w 8584"/>
                      <a:gd name="connsiteY7" fmla="*/ 10000 h 10000"/>
                      <a:gd name="connsiteX0" fmla="*/ 0 w 8324"/>
                      <a:gd name="connsiteY0" fmla="*/ 10000 h 10000"/>
                      <a:gd name="connsiteX1" fmla="*/ 479 w 8324"/>
                      <a:gd name="connsiteY1" fmla="*/ 4823 h 10000"/>
                      <a:gd name="connsiteX2" fmla="*/ 1665 w 8324"/>
                      <a:gd name="connsiteY2" fmla="*/ 122 h 10000"/>
                      <a:gd name="connsiteX3" fmla="*/ 3333 w 8324"/>
                      <a:gd name="connsiteY3" fmla="*/ 10000 h 10000"/>
                      <a:gd name="connsiteX4" fmla="*/ 4994 w 8324"/>
                      <a:gd name="connsiteY4" fmla="*/ 122 h 10000"/>
                      <a:gd name="connsiteX5" fmla="*/ 6660 w 8324"/>
                      <a:gd name="connsiteY5" fmla="*/ 10000 h 10000"/>
                      <a:gd name="connsiteX6" fmla="*/ 8324 w 8324"/>
                      <a:gd name="connsiteY6" fmla="*/ 122 h 10000"/>
                      <a:gd name="connsiteX0" fmla="*/ 0 w 10000"/>
                      <a:gd name="connsiteY0" fmla="*/ 9878 h 9878"/>
                      <a:gd name="connsiteX1" fmla="*/ 2000 w 10000"/>
                      <a:gd name="connsiteY1" fmla="*/ 0 h 9878"/>
                      <a:gd name="connsiteX2" fmla="*/ 4004 w 10000"/>
                      <a:gd name="connsiteY2" fmla="*/ 9878 h 9878"/>
                      <a:gd name="connsiteX3" fmla="*/ 6000 w 10000"/>
                      <a:gd name="connsiteY3" fmla="*/ 0 h 9878"/>
                      <a:gd name="connsiteX4" fmla="*/ 8001 w 10000"/>
                      <a:gd name="connsiteY4" fmla="*/ 9878 h 9878"/>
                      <a:gd name="connsiteX5" fmla="*/ 10000 w 10000"/>
                      <a:gd name="connsiteY5" fmla="*/ 0 h 9878"/>
                      <a:gd name="connsiteX0" fmla="*/ 0 w 9970"/>
                      <a:gd name="connsiteY0" fmla="*/ 5129 h 10118"/>
                      <a:gd name="connsiteX1" fmla="*/ 1970 w 9970"/>
                      <a:gd name="connsiteY1" fmla="*/ 118 h 10118"/>
                      <a:gd name="connsiteX2" fmla="*/ 3974 w 9970"/>
                      <a:gd name="connsiteY2" fmla="*/ 10118 h 10118"/>
                      <a:gd name="connsiteX3" fmla="*/ 5970 w 9970"/>
                      <a:gd name="connsiteY3" fmla="*/ 118 h 10118"/>
                      <a:gd name="connsiteX4" fmla="*/ 7971 w 9970"/>
                      <a:gd name="connsiteY4" fmla="*/ 10118 h 10118"/>
                      <a:gd name="connsiteX5" fmla="*/ 9970 w 9970"/>
                      <a:gd name="connsiteY5" fmla="*/ 118 h 10118"/>
                      <a:gd name="connsiteX0" fmla="*/ 0 w 10000"/>
                      <a:gd name="connsiteY0" fmla="*/ 7049 h 11988"/>
                      <a:gd name="connsiteX1" fmla="*/ 2037 w 10000"/>
                      <a:gd name="connsiteY1" fmla="*/ 80 h 11988"/>
                      <a:gd name="connsiteX2" fmla="*/ 3986 w 10000"/>
                      <a:gd name="connsiteY2" fmla="*/ 11980 h 11988"/>
                      <a:gd name="connsiteX3" fmla="*/ 5988 w 10000"/>
                      <a:gd name="connsiteY3" fmla="*/ 2097 h 11988"/>
                      <a:gd name="connsiteX4" fmla="*/ 7995 w 10000"/>
                      <a:gd name="connsiteY4" fmla="*/ 11980 h 11988"/>
                      <a:gd name="connsiteX5" fmla="*/ 10000 w 10000"/>
                      <a:gd name="connsiteY5" fmla="*/ 2097 h 11988"/>
                      <a:gd name="connsiteX0" fmla="*/ 0 w 10000"/>
                      <a:gd name="connsiteY0" fmla="*/ 7128 h 14456"/>
                      <a:gd name="connsiteX1" fmla="*/ 2037 w 10000"/>
                      <a:gd name="connsiteY1" fmla="*/ 159 h 14456"/>
                      <a:gd name="connsiteX2" fmla="*/ 4016 w 10000"/>
                      <a:gd name="connsiteY2" fmla="*/ 14450 h 14456"/>
                      <a:gd name="connsiteX3" fmla="*/ 5988 w 10000"/>
                      <a:gd name="connsiteY3" fmla="*/ 2176 h 14456"/>
                      <a:gd name="connsiteX4" fmla="*/ 7995 w 10000"/>
                      <a:gd name="connsiteY4" fmla="*/ 12059 h 14456"/>
                      <a:gd name="connsiteX5" fmla="*/ 10000 w 10000"/>
                      <a:gd name="connsiteY5" fmla="*/ 2176 h 14456"/>
                      <a:gd name="connsiteX0" fmla="*/ 0 w 10000"/>
                      <a:gd name="connsiteY0" fmla="*/ 7128 h 14557"/>
                      <a:gd name="connsiteX1" fmla="*/ 2037 w 10000"/>
                      <a:gd name="connsiteY1" fmla="*/ 159 h 14557"/>
                      <a:gd name="connsiteX2" fmla="*/ 4016 w 10000"/>
                      <a:gd name="connsiteY2" fmla="*/ 14450 h 14557"/>
                      <a:gd name="connsiteX3" fmla="*/ 6049 w 10000"/>
                      <a:gd name="connsiteY3" fmla="*/ 6957 h 14557"/>
                      <a:gd name="connsiteX4" fmla="*/ 7995 w 10000"/>
                      <a:gd name="connsiteY4" fmla="*/ 12059 h 14557"/>
                      <a:gd name="connsiteX5" fmla="*/ 10000 w 10000"/>
                      <a:gd name="connsiteY5" fmla="*/ 2176 h 14557"/>
                      <a:gd name="connsiteX0" fmla="*/ 0 w 7995"/>
                      <a:gd name="connsiteY0" fmla="*/ 7128 h 14557"/>
                      <a:gd name="connsiteX1" fmla="*/ 2037 w 7995"/>
                      <a:gd name="connsiteY1" fmla="*/ 159 h 14557"/>
                      <a:gd name="connsiteX2" fmla="*/ 4016 w 7995"/>
                      <a:gd name="connsiteY2" fmla="*/ 14450 h 14557"/>
                      <a:gd name="connsiteX3" fmla="*/ 6049 w 7995"/>
                      <a:gd name="connsiteY3" fmla="*/ 6957 h 14557"/>
                      <a:gd name="connsiteX4" fmla="*/ 7995 w 7995"/>
                      <a:gd name="connsiteY4" fmla="*/ 12059 h 14557"/>
                      <a:gd name="connsiteX0" fmla="*/ 0 w 7566"/>
                      <a:gd name="connsiteY0" fmla="*/ 4897 h 9999"/>
                      <a:gd name="connsiteX1" fmla="*/ 2548 w 7566"/>
                      <a:gd name="connsiteY1" fmla="*/ 109 h 9999"/>
                      <a:gd name="connsiteX2" fmla="*/ 5023 w 7566"/>
                      <a:gd name="connsiteY2" fmla="*/ 9926 h 9999"/>
                      <a:gd name="connsiteX3" fmla="*/ 7566 w 7566"/>
                      <a:gd name="connsiteY3" fmla="*/ 4779 h 9999"/>
                      <a:gd name="connsiteX0" fmla="*/ 0 w 10000"/>
                      <a:gd name="connsiteY0" fmla="*/ 5097 h 10206"/>
                      <a:gd name="connsiteX1" fmla="*/ 3418 w 10000"/>
                      <a:gd name="connsiteY1" fmla="*/ 104 h 10206"/>
                      <a:gd name="connsiteX2" fmla="*/ 6639 w 10000"/>
                      <a:gd name="connsiteY2" fmla="*/ 10127 h 10206"/>
                      <a:gd name="connsiteX3" fmla="*/ 10000 w 10000"/>
                      <a:gd name="connsiteY3" fmla="*/ 4979 h 10206"/>
                      <a:gd name="connsiteX0" fmla="*/ 0 w 10000"/>
                      <a:gd name="connsiteY0" fmla="*/ 4898 h 10001"/>
                      <a:gd name="connsiteX1" fmla="*/ 3268 w 10000"/>
                      <a:gd name="connsiteY1" fmla="*/ 110 h 10001"/>
                      <a:gd name="connsiteX2" fmla="*/ 6639 w 10000"/>
                      <a:gd name="connsiteY2" fmla="*/ 9928 h 10001"/>
                      <a:gd name="connsiteX3" fmla="*/ 10000 w 10000"/>
                      <a:gd name="connsiteY3" fmla="*/ 4780 h 10001"/>
                      <a:gd name="connsiteX0" fmla="*/ 0 w 10000"/>
                      <a:gd name="connsiteY0" fmla="*/ 4797 h 9897"/>
                      <a:gd name="connsiteX1" fmla="*/ 3218 w 10000"/>
                      <a:gd name="connsiteY1" fmla="*/ 112 h 9897"/>
                      <a:gd name="connsiteX2" fmla="*/ 6639 w 10000"/>
                      <a:gd name="connsiteY2" fmla="*/ 9827 h 9897"/>
                      <a:gd name="connsiteX3" fmla="*/ 10000 w 10000"/>
                      <a:gd name="connsiteY3" fmla="*/ 4679 h 9897"/>
                      <a:gd name="connsiteX0" fmla="*/ 0 w 10000"/>
                      <a:gd name="connsiteY0" fmla="*/ 4847 h 10000"/>
                      <a:gd name="connsiteX1" fmla="*/ 3268 w 10000"/>
                      <a:gd name="connsiteY1" fmla="*/ 113 h 10000"/>
                      <a:gd name="connsiteX2" fmla="*/ 6639 w 10000"/>
                      <a:gd name="connsiteY2" fmla="*/ 9929 h 10000"/>
                      <a:gd name="connsiteX3" fmla="*/ 10000 w 10000"/>
                      <a:gd name="connsiteY3" fmla="*/ 4728 h 10000"/>
                      <a:gd name="connsiteX0" fmla="*/ 0 w 10000"/>
                      <a:gd name="connsiteY0" fmla="*/ 4844 h 9894"/>
                      <a:gd name="connsiteX1" fmla="*/ 3268 w 10000"/>
                      <a:gd name="connsiteY1" fmla="*/ 110 h 9894"/>
                      <a:gd name="connsiteX2" fmla="*/ 6639 w 10000"/>
                      <a:gd name="connsiteY2" fmla="*/ 9822 h 9894"/>
                      <a:gd name="connsiteX3" fmla="*/ 10000 w 10000"/>
                      <a:gd name="connsiteY3" fmla="*/ 4725 h 9894"/>
                      <a:gd name="connsiteX0" fmla="*/ 0 w 10000"/>
                      <a:gd name="connsiteY0" fmla="*/ 4892 h 9892"/>
                      <a:gd name="connsiteX1" fmla="*/ 3268 w 10000"/>
                      <a:gd name="connsiteY1" fmla="*/ 107 h 9892"/>
                      <a:gd name="connsiteX2" fmla="*/ 6639 w 10000"/>
                      <a:gd name="connsiteY2" fmla="*/ 9818 h 9892"/>
                      <a:gd name="connsiteX3" fmla="*/ 10000 w 10000"/>
                      <a:gd name="connsiteY3" fmla="*/ 4772 h 9892"/>
                      <a:gd name="connsiteX0" fmla="*/ 0 w 10066"/>
                      <a:gd name="connsiteY0" fmla="*/ 4945 h 9987"/>
                      <a:gd name="connsiteX1" fmla="*/ 3268 w 10066"/>
                      <a:gd name="connsiteY1" fmla="*/ 108 h 9987"/>
                      <a:gd name="connsiteX2" fmla="*/ 6639 w 10066"/>
                      <a:gd name="connsiteY2" fmla="*/ 9925 h 9987"/>
                      <a:gd name="connsiteX3" fmla="*/ 10000 w 10066"/>
                      <a:gd name="connsiteY3" fmla="*/ 4824 h 9987"/>
                      <a:gd name="connsiteX0" fmla="*/ 57 w 10057"/>
                      <a:gd name="connsiteY0" fmla="*/ 4918 h 9967"/>
                      <a:gd name="connsiteX1" fmla="*/ 3304 w 10057"/>
                      <a:gd name="connsiteY1" fmla="*/ 75 h 9967"/>
                      <a:gd name="connsiteX2" fmla="*/ 6652 w 10057"/>
                      <a:gd name="connsiteY2" fmla="*/ 9905 h 9967"/>
                      <a:gd name="connsiteX3" fmla="*/ 9991 w 10057"/>
                      <a:gd name="connsiteY3" fmla="*/ 4797 h 9967"/>
                      <a:gd name="connsiteX0" fmla="*/ 43 w 9985"/>
                      <a:gd name="connsiteY0" fmla="*/ 4933 h 9999"/>
                      <a:gd name="connsiteX1" fmla="*/ 3271 w 9985"/>
                      <a:gd name="connsiteY1" fmla="*/ 74 h 9999"/>
                      <a:gd name="connsiteX2" fmla="*/ 6600 w 9985"/>
                      <a:gd name="connsiteY2" fmla="*/ 9937 h 9999"/>
                      <a:gd name="connsiteX3" fmla="*/ 9920 w 9985"/>
                      <a:gd name="connsiteY3" fmla="*/ 4812 h 9999"/>
                      <a:gd name="connsiteX0" fmla="*/ 43 w 9965"/>
                      <a:gd name="connsiteY0" fmla="*/ 4933 h 10002"/>
                      <a:gd name="connsiteX1" fmla="*/ 3276 w 9965"/>
                      <a:gd name="connsiteY1" fmla="*/ 74 h 10002"/>
                      <a:gd name="connsiteX2" fmla="*/ 6610 w 9965"/>
                      <a:gd name="connsiteY2" fmla="*/ 9938 h 10002"/>
                      <a:gd name="connsiteX3" fmla="*/ 9935 w 9965"/>
                      <a:gd name="connsiteY3" fmla="*/ 4812 h 10002"/>
                      <a:gd name="connsiteX0" fmla="*/ 55 w 10013"/>
                      <a:gd name="connsiteY0" fmla="*/ 4967 h 10036"/>
                      <a:gd name="connsiteX1" fmla="*/ 2624 w 10013"/>
                      <a:gd name="connsiteY1" fmla="*/ 73 h 10036"/>
                      <a:gd name="connsiteX2" fmla="*/ 6645 w 10013"/>
                      <a:gd name="connsiteY2" fmla="*/ 9971 h 10036"/>
                      <a:gd name="connsiteX3" fmla="*/ 9982 w 10013"/>
                      <a:gd name="connsiteY3" fmla="*/ 4846 h 10036"/>
                      <a:gd name="connsiteX0" fmla="*/ 56 w 10014"/>
                      <a:gd name="connsiteY0" fmla="*/ 4967 h 10036"/>
                      <a:gd name="connsiteX1" fmla="*/ 2587 w 10014"/>
                      <a:gd name="connsiteY1" fmla="*/ 74 h 10036"/>
                      <a:gd name="connsiteX2" fmla="*/ 6646 w 10014"/>
                      <a:gd name="connsiteY2" fmla="*/ 9971 h 10036"/>
                      <a:gd name="connsiteX3" fmla="*/ 9983 w 10014"/>
                      <a:gd name="connsiteY3" fmla="*/ 4846 h 10036"/>
                      <a:gd name="connsiteX0" fmla="*/ 61 w 10039"/>
                      <a:gd name="connsiteY0" fmla="*/ 4968 h 10116"/>
                      <a:gd name="connsiteX1" fmla="*/ 2592 w 10039"/>
                      <a:gd name="connsiteY1" fmla="*/ 75 h 10116"/>
                      <a:gd name="connsiteX2" fmla="*/ 7703 w 10039"/>
                      <a:gd name="connsiteY2" fmla="*/ 10052 h 10116"/>
                      <a:gd name="connsiteX3" fmla="*/ 9988 w 10039"/>
                      <a:gd name="connsiteY3" fmla="*/ 4847 h 10116"/>
                      <a:gd name="connsiteX0" fmla="*/ 67 w 10046"/>
                      <a:gd name="connsiteY0" fmla="*/ 3756 h 8877"/>
                      <a:gd name="connsiteX1" fmla="*/ 2425 w 10046"/>
                      <a:gd name="connsiteY1" fmla="*/ 92 h 8877"/>
                      <a:gd name="connsiteX2" fmla="*/ 7709 w 10046"/>
                      <a:gd name="connsiteY2" fmla="*/ 8840 h 8877"/>
                      <a:gd name="connsiteX3" fmla="*/ 9994 w 10046"/>
                      <a:gd name="connsiteY3" fmla="*/ 3635 h 8877"/>
                      <a:gd name="connsiteX0" fmla="*/ 66 w 9994"/>
                      <a:gd name="connsiteY0" fmla="*/ 4183 h 8289"/>
                      <a:gd name="connsiteX1" fmla="*/ 2413 w 9994"/>
                      <a:gd name="connsiteY1" fmla="*/ 56 h 8289"/>
                      <a:gd name="connsiteX2" fmla="*/ 7505 w 9994"/>
                      <a:gd name="connsiteY2" fmla="*/ 8236 h 8289"/>
                      <a:gd name="connsiteX3" fmla="*/ 9947 w 9994"/>
                      <a:gd name="connsiteY3" fmla="*/ 4047 h 8289"/>
                      <a:gd name="connsiteX0" fmla="*/ 64 w 9998"/>
                      <a:gd name="connsiteY0" fmla="*/ 4905 h 9856"/>
                      <a:gd name="connsiteX1" fmla="*/ 2488 w 9998"/>
                      <a:gd name="connsiteY1" fmla="*/ 69 h 9856"/>
                      <a:gd name="connsiteX2" fmla="*/ 7508 w 9998"/>
                      <a:gd name="connsiteY2" fmla="*/ 9795 h 9856"/>
                      <a:gd name="connsiteX3" fmla="*/ 9951 w 9998"/>
                      <a:gd name="connsiteY3" fmla="*/ 4741 h 9856"/>
                      <a:gd name="connsiteX0" fmla="*/ 65 w 10001"/>
                      <a:gd name="connsiteY0" fmla="*/ 4914 h 9937"/>
                      <a:gd name="connsiteX1" fmla="*/ 2489 w 10001"/>
                      <a:gd name="connsiteY1" fmla="*/ 7 h 9937"/>
                      <a:gd name="connsiteX2" fmla="*/ 7511 w 10001"/>
                      <a:gd name="connsiteY2" fmla="*/ 9875 h 9937"/>
                      <a:gd name="connsiteX3" fmla="*/ 9954 w 10001"/>
                      <a:gd name="connsiteY3" fmla="*/ 4747 h 9937"/>
                      <a:gd name="connsiteX0" fmla="*/ 65 w 9998"/>
                      <a:gd name="connsiteY0" fmla="*/ 4945 h 9938"/>
                      <a:gd name="connsiteX1" fmla="*/ 2489 w 9998"/>
                      <a:gd name="connsiteY1" fmla="*/ 7 h 9938"/>
                      <a:gd name="connsiteX2" fmla="*/ 7510 w 9998"/>
                      <a:gd name="connsiteY2" fmla="*/ 9938 h 9938"/>
                      <a:gd name="connsiteX3" fmla="*/ 9953 w 9998"/>
                      <a:gd name="connsiteY3" fmla="*/ 4777 h 9938"/>
                      <a:gd name="connsiteX0" fmla="*/ 67 w 10004"/>
                      <a:gd name="connsiteY0" fmla="*/ 5790 h 10898"/>
                      <a:gd name="connsiteX1" fmla="*/ 2446 w 10004"/>
                      <a:gd name="connsiteY1" fmla="*/ 5 h 10898"/>
                      <a:gd name="connsiteX2" fmla="*/ 7514 w 10004"/>
                      <a:gd name="connsiteY2" fmla="*/ 10814 h 10898"/>
                      <a:gd name="connsiteX3" fmla="*/ 9957 w 10004"/>
                      <a:gd name="connsiteY3" fmla="*/ 5621 h 10898"/>
                      <a:gd name="connsiteX0" fmla="*/ 67 w 10004"/>
                      <a:gd name="connsiteY0" fmla="*/ 5786 h 10894"/>
                      <a:gd name="connsiteX1" fmla="*/ 2446 w 10004"/>
                      <a:gd name="connsiteY1" fmla="*/ 1 h 10894"/>
                      <a:gd name="connsiteX2" fmla="*/ 7514 w 10004"/>
                      <a:gd name="connsiteY2" fmla="*/ 10810 h 10894"/>
                      <a:gd name="connsiteX3" fmla="*/ 9957 w 10004"/>
                      <a:gd name="connsiteY3" fmla="*/ 5617 h 10894"/>
                      <a:gd name="connsiteX0" fmla="*/ 67 w 10004"/>
                      <a:gd name="connsiteY0" fmla="*/ 5786 h 10810"/>
                      <a:gd name="connsiteX1" fmla="*/ 2446 w 10004"/>
                      <a:gd name="connsiteY1" fmla="*/ 1 h 10810"/>
                      <a:gd name="connsiteX2" fmla="*/ 7514 w 10004"/>
                      <a:gd name="connsiteY2" fmla="*/ 10810 h 10810"/>
                      <a:gd name="connsiteX3" fmla="*/ 9957 w 10004"/>
                      <a:gd name="connsiteY3" fmla="*/ 5617 h 10810"/>
                      <a:gd name="connsiteX0" fmla="*/ 65 w 10002"/>
                      <a:gd name="connsiteY0" fmla="*/ 5866 h 11633"/>
                      <a:gd name="connsiteX1" fmla="*/ 2444 w 10002"/>
                      <a:gd name="connsiteY1" fmla="*/ 81 h 11633"/>
                      <a:gd name="connsiteX2" fmla="*/ 7519 w 10002"/>
                      <a:gd name="connsiteY2" fmla="*/ 11633 h 11633"/>
                      <a:gd name="connsiteX3" fmla="*/ 9955 w 10002"/>
                      <a:gd name="connsiteY3" fmla="*/ 5697 h 11633"/>
                      <a:gd name="connsiteX0" fmla="*/ 65 w 9999"/>
                      <a:gd name="connsiteY0" fmla="*/ 5872 h 11866"/>
                      <a:gd name="connsiteX1" fmla="*/ 2444 w 9999"/>
                      <a:gd name="connsiteY1" fmla="*/ 87 h 11866"/>
                      <a:gd name="connsiteX2" fmla="*/ 7409 w 9999"/>
                      <a:gd name="connsiteY2" fmla="*/ 11866 h 11866"/>
                      <a:gd name="connsiteX3" fmla="*/ 9955 w 9999"/>
                      <a:gd name="connsiteY3" fmla="*/ 5703 h 11866"/>
                      <a:gd name="connsiteX0" fmla="*/ 65 w 10002"/>
                      <a:gd name="connsiteY0" fmla="*/ 4949 h 9998"/>
                      <a:gd name="connsiteX1" fmla="*/ 2444 w 10002"/>
                      <a:gd name="connsiteY1" fmla="*/ 73 h 9998"/>
                      <a:gd name="connsiteX2" fmla="*/ 7485 w 10002"/>
                      <a:gd name="connsiteY2" fmla="*/ 9998 h 9998"/>
                      <a:gd name="connsiteX3" fmla="*/ 9956 w 10002"/>
                      <a:gd name="connsiteY3" fmla="*/ 4806 h 9998"/>
                      <a:gd name="connsiteX0" fmla="*/ 69 w 10004"/>
                      <a:gd name="connsiteY0" fmla="*/ 4878 h 9928"/>
                      <a:gd name="connsiteX1" fmla="*/ 2448 w 10004"/>
                      <a:gd name="connsiteY1" fmla="*/ 1 h 9928"/>
                      <a:gd name="connsiteX2" fmla="*/ 7488 w 10004"/>
                      <a:gd name="connsiteY2" fmla="*/ 9928 h 9928"/>
                      <a:gd name="connsiteX3" fmla="*/ 9958 w 10004"/>
                      <a:gd name="connsiteY3" fmla="*/ 4735 h 9928"/>
                      <a:gd name="connsiteX0" fmla="*/ 51 w 9982"/>
                      <a:gd name="connsiteY0" fmla="*/ 4913 h 10000"/>
                      <a:gd name="connsiteX1" fmla="*/ 2429 w 9982"/>
                      <a:gd name="connsiteY1" fmla="*/ 1 h 10000"/>
                      <a:gd name="connsiteX2" fmla="*/ 7467 w 9982"/>
                      <a:gd name="connsiteY2" fmla="*/ 10000 h 10000"/>
                      <a:gd name="connsiteX3" fmla="*/ 9936 w 9982"/>
                      <a:gd name="connsiteY3" fmla="*/ 4769 h 10000"/>
                      <a:gd name="connsiteX0" fmla="*/ 51 w 9990"/>
                      <a:gd name="connsiteY0" fmla="*/ 4913 h 10000"/>
                      <a:gd name="connsiteX1" fmla="*/ 2433 w 9990"/>
                      <a:gd name="connsiteY1" fmla="*/ 1 h 10000"/>
                      <a:gd name="connsiteX2" fmla="*/ 7480 w 9990"/>
                      <a:gd name="connsiteY2" fmla="*/ 10000 h 10000"/>
                      <a:gd name="connsiteX3" fmla="*/ 9954 w 9990"/>
                      <a:gd name="connsiteY3" fmla="*/ 4769 h 10000"/>
                      <a:gd name="connsiteX0" fmla="*/ 52 w 10001"/>
                      <a:gd name="connsiteY0" fmla="*/ 4913 h 10000"/>
                      <a:gd name="connsiteX1" fmla="*/ 2436 w 10001"/>
                      <a:gd name="connsiteY1" fmla="*/ 1 h 10000"/>
                      <a:gd name="connsiteX2" fmla="*/ 7488 w 10001"/>
                      <a:gd name="connsiteY2" fmla="*/ 10000 h 10000"/>
                      <a:gd name="connsiteX3" fmla="*/ 9965 w 10001"/>
                      <a:gd name="connsiteY3" fmla="*/ 4769 h 10000"/>
                      <a:gd name="connsiteX0" fmla="*/ 61 w 10010"/>
                      <a:gd name="connsiteY0" fmla="*/ 4913 h 10000"/>
                      <a:gd name="connsiteX1" fmla="*/ 2445 w 10010"/>
                      <a:gd name="connsiteY1" fmla="*/ 1 h 10000"/>
                      <a:gd name="connsiteX2" fmla="*/ 7497 w 10010"/>
                      <a:gd name="connsiteY2" fmla="*/ 10000 h 10000"/>
                      <a:gd name="connsiteX3" fmla="*/ 9974 w 10010"/>
                      <a:gd name="connsiteY3" fmla="*/ 4769 h 10000"/>
                      <a:gd name="connsiteX0" fmla="*/ 61 w 10015"/>
                      <a:gd name="connsiteY0" fmla="*/ 4913 h 10000"/>
                      <a:gd name="connsiteX1" fmla="*/ 2445 w 10015"/>
                      <a:gd name="connsiteY1" fmla="*/ 1 h 10000"/>
                      <a:gd name="connsiteX2" fmla="*/ 7497 w 10015"/>
                      <a:gd name="connsiteY2" fmla="*/ 10000 h 10000"/>
                      <a:gd name="connsiteX3" fmla="*/ 9974 w 10015"/>
                      <a:gd name="connsiteY3" fmla="*/ 4769 h 10000"/>
                    </a:gdLst>
                    <a:ahLst/>
                    <a:cxnLst>
                      <a:cxn ang="0">
                        <a:pos x="connsiteX0" y="connsiteY0"/>
                      </a:cxn>
                      <a:cxn ang="0">
                        <a:pos x="connsiteX1" y="connsiteY1"/>
                      </a:cxn>
                      <a:cxn ang="0">
                        <a:pos x="connsiteX2" y="connsiteY2"/>
                      </a:cxn>
                      <a:cxn ang="0">
                        <a:pos x="connsiteX3" y="connsiteY3"/>
                      </a:cxn>
                    </a:cxnLst>
                    <a:rect l="l" t="t" r="r" b="b"/>
                    <a:pathLst>
                      <a:path w="10015" h="10000">
                        <a:moveTo>
                          <a:pt x="61" y="4913"/>
                        </a:moveTo>
                        <a:cubicBezTo>
                          <a:pt x="-341" y="5889"/>
                          <a:pt x="1329" y="95"/>
                          <a:pt x="2445" y="1"/>
                        </a:cubicBezTo>
                        <a:cubicBezTo>
                          <a:pt x="3561" y="-93"/>
                          <a:pt x="6514" y="10080"/>
                          <a:pt x="7497" y="10000"/>
                        </a:cubicBezTo>
                        <a:cubicBezTo>
                          <a:pt x="8480" y="9920"/>
                          <a:pt x="10312" y="3846"/>
                          <a:pt x="9974" y="4769"/>
                        </a:cubicBezTo>
                      </a:path>
                    </a:pathLst>
                  </a:custGeom>
                  <a:noFill/>
                  <a:ln w="28575">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cxnSp>
                <p:nvCxnSpPr>
                  <p:cNvPr id="35" name="直線矢印コネクタ 34"/>
                  <p:cNvCxnSpPr/>
                  <p:nvPr/>
                </p:nvCxnSpPr>
                <p:spPr>
                  <a:xfrm>
                    <a:off x="4959522" y="3257891"/>
                    <a:ext cx="70509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14" name="テキスト ボックス 13"/>
                <p:cNvSpPr txBox="1"/>
                <p:nvPr/>
              </p:nvSpPr>
              <p:spPr>
                <a:xfrm>
                  <a:off x="2937784" y="2876402"/>
                  <a:ext cx="1021278"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𝜑</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ja-JP" altLang="en-US" b="0" i="1" smtClean="0">
                                <a:latin typeface="Cambria Math" panose="02040503050406030204" pitchFamily="18" charset="0"/>
                              </a:rPr>
                              <m:t>𝜋</m:t>
                            </m:r>
                          </m:num>
                          <m:den>
                            <m:r>
                              <a:rPr kumimoji="1" lang="en-US" altLang="ja-JP" b="0" i="1" smtClean="0">
                                <a:latin typeface="Cambria Math" panose="02040503050406030204" pitchFamily="18" charset="0"/>
                              </a:rPr>
                              <m:t>2</m:t>
                            </m:r>
                          </m:den>
                        </m:f>
                      </m:oMath>
                    </m:oMathPara>
                  </a14:m>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2937784" y="2876402"/>
                  <a:ext cx="1021278" cy="562975"/>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53" name="グループ化 52"/>
            <p:cNvGrpSpPr/>
            <p:nvPr/>
          </p:nvGrpSpPr>
          <p:grpSpPr>
            <a:xfrm>
              <a:off x="1282047" y="3499520"/>
              <a:ext cx="3676680" cy="1921912"/>
              <a:chOff x="1282047" y="3499520"/>
              <a:chExt cx="3676680" cy="1921912"/>
            </a:xfrm>
          </p:grpSpPr>
          <p:sp>
            <p:nvSpPr>
              <p:cNvPr id="38" name="円/楕円 37"/>
              <p:cNvSpPr/>
              <p:nvPr/>
            </p:nvSpPr>
            <p:spPr>
              <a:xfrm>
                <a:off x="1666740" y="5033042"/>
                <a:ext cx="521628" cy="388390"/>
              </a:xfrm>
              <a:prstGeom prst="ellipse">
                <a:avLst/>
              </a:prstGeom>
              <a:solidFill>
                <a:srgbClr val="FFFF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円/楕円 38"/>
              <p:cNvSpPr/>
              <p:nvPr/>
            </p:nvSpPr>
            <p:spPr>
              <a:xfrm>
                <a:off x="3123786" y="3499520"/>
                <a:ext cx="521628" cy="388390"/>
              </a:xfrm>
              <a:prstGeom prst="ellipse">
                <a:avLst/>
              </a:prstGeom>
              <a:solidFill>
                <a:srgbClr val="FFFF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p:cNvSpPr txBox="1"/>
              <p:nvPr/>
            </p:nvSpPr>
            <p:spPr>
              <a:xfrm>
                <a:off x="1282047" y="4727215"/>
                <a:ext cx="1295719" cy="369332"/>
              </a:xfrm>
              <a:prstGeom prst="rect">
                <a:avLst/>
              </a:prstGeom>
              <a:noFill/>
            </p:spPr>
            <p:txBody>
              <a:bodyPr wrap="square" rtlCol="0">
                <a:spAutoFit/>
              </a:bodyPr>
              <a:lstStyle/>
              <a:p>
                <a:r>
                  <a:rPr lang="ja-JP" altLang="en-US" dirty="0">
                    <a:solidFill>
                      <a:srgbClr val="FF0000"/>
                    </a:solidFill>
                  </a:rPr>
                  <a:t>イオン化</a:t>
                </a:r>
                <a:endParaRPr kumimoji="1" lang="ja-JP" altLang="en-US" dirty="0">
                  <a:solidFill>
                    <a:srgbClr val="FF0000"/>
                  </a:solidFill>
                </a:endParaRPr>
              </a:p>
            </p:txBody>
          </p:sp>
          <p:sp>
            <p:nvSpPr>
              <p:cNvPr id="43" name="テキスト ボックス 42"/>
              <p:cNvSpPr txBox="1"/>
              <p:nvPr/>
            </p:nvSpPr>
            <p:spPr>
              <a:xfrm>
                <a:off x="2926626" y="3860930"/>
                <a:ext cx="1295719" cy="369332"/>
              </a:xfrm>
              <a:prstGeom prst="rect">
                <a:avLst/>
              </a:prstGeom>
              <a:noFill/>
            </p:spPr>
            <p:txBody>
              <a:bodyPr wrap="square" rtlCol="0">
                <a:spAutoFit/>
              </a:bodyPr>
              <a:lstStyle/>
              <a:p>
                <a:r>
                  <a:rPr lang="ja-JP" altLang="en-US" dirty="0">
                    <a:solidFill>
                      <a:srgbClr val="FF0000"/>
                    </a:solidFill>
                  </a:rPr>
                  <a:t>イオン化</a:t>
                </a:r>
                <a:endParaRPr kumimoji="1" lang="ja-JP" altLang="en-US" dirty="0">
                  <a:solidFill>
                    <a:srgbClr val="FF0000"/>
                  </a:solidFill>
                </a:endParaRPr>
              </a:p>
            </p:txBody>
          </p:sp>
          <p:sp>
            <p:nvSpPr>
              <p:cNvPr id="45" name="円/楕円 44"/>
              <p:cNvSpPr/>
              <p:nvPr/>
            </p:nvSpPr>
            <p:spPr>
              <a:xfrm>
                <a:off x="4008528" y="4353024"/>
                <a:ext cx="184429" cy="1766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円/楕円 45"/>
              <p:cNvSpPr/>
              <p:nvPr/>
            </p:nvSpPr>
            <p:spPr>
              <a:xfrm>
                <a:off x="2558044" y="4334320"/>
                <a:ext cx="184429" cy="1766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Freeform 211"/>
              <p:cNvSpPr>
                <a:spLocks/>
              </p:cNvSpPr>
              <p:nvPr/>
            </p:nvSpPr>
            <p:spPr bwMode="auto">
              <a:xfrm>
                <a:off x="2696201" y="4249328"/>
                <a:ext cx="815249" cy="389927"/>
              </a:xfrm>
              <a:custGeom>
                <a:avLst/>
                <a:gdLst>
                  <a:gd name="T0" fmla="*/ 0 w 1451"/>
                  <a:gd name="T1" fmla="*/ 39687 h 91"/>
                  <a:gd name="T2" fmla="*/ 36041 w 1451"/>
                  <a:gd name="T3" fmla="*/ 0 h 91"/>
                  <a:gd name="T4" fmla="*/ 72281 w 1451"/>
                  <a:gd name="T5" fmla="*/ 39687 h 91"/>
                  <a:gd name="T6" fmla="*/ 108322 w 1451"/>
                  <a:gd name="T7" fmla="*/ 0 h 91"/>
                  <a:gd name="T8" fmla="*/ 144562 w 1451"/>
                  <a:gd name="T9" fmla="*/ 39687 h 91"/>
                  <a:gd name="T10" fmla="*/ 180603 w 1451"/>
                  <a:gd name="T11" fmla="*/ 0 h 91"/>
                  <a:gd name="T12" fmla="*/ 216843 w 1451"/>
                  <a:gd name="T13" fmla="*/ 39687 h 91"/>
                  <a:gd name="T14" fmla="*/ 252884 w 1451"/>
                  <a:gd name="T15" fmla="*/ 0 h 91"/>
                  <a:gd name="T16" fmla="*/ 288925 w 1451"/>
                  <a:gd name="T17" fmla="*/ 3968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10384"/>
                  <a:gd name="connsiteY0" fmla="*/ 10041 h 10041"/>
                  <a:gd name="connsiteX1" fmla="*/ 1662 w 10384"/>
                  <a:gd name="connsiteY1" fmla="*/ 41 h 10041"/>
                  <a:gd name="connsiteX2" fmla="*/ 3333 w 10384"/>
                  <a:gd name="connsiteY2" fmla="*/ 10041 h 10041"/>
                  <a:gd name="connsiteX3" fmla="*/ 4995 w 10384"/>
                  <a:gd name="connsiteY3" fmla="*/ 41 h 10041"/>
                  <a:gd name="connsiteX4" fmla="*/ 6667 w 10384"/>
                  <a:gd name="connsiteY4" fmla="*/ 10041 h 10041"/>
                  <a:gd name="connsiteX5" fmla="*/ 8330 w 10384"/>
                  <a:gd name="connsiteY5" fmla="*/ 41 h 10041"/>
                  <a:gd name="connsiteX6" fmla="*/ 10384 w 10384"/>
                  <a:gd name="connsiteY6" fmla="*/ 6222 h 10041"/>
                  <a:gd name="connsiteX0" fmla="*/ 0 w 9904"/>
                  <a:gd name="connsiteY0" fmla="*/ 5881 h 10177"/>
                  <a:gd name="connsiteX1" fmla="*/ 1182 w 9904"/>
                  <a:gd name="connsiteY1" fmla="*/ 177 h 10177"/>
                  <a:gd name="connsiteX2" fmla="*/ 2853 w 9904"/>
                  <a:gd name="connsiteY2" fmla="*/ 10177 h 10177"/>
                  <a:gd name="connsiteX3" fmla="*/ 4515 w 9904"/>
                  <a:gd name="connsiteY3" fmla="*/ 177 h 10177"/>
                  <a:gd name="connsiteX4" fmla="*/ 6187 w 9904"/>
                  <a:gd name="connsiteY4" fmla="*/ 10177 h 10177"/>
                  <a:gd name="connsiteX5" fmla="*/ 7850 w 9904"/>
                  <a:gd name="connsiteY5" fmla="*/ 177 h 10177"/>
                  <a:gd name="connsiteX6" fmla="*/ 9904 w 9904"/>
                  <a:gd name="connsiteY6" fmla="*/ 6358 h 10177"/>
                  <a:gd name="connsiteX0" fmla="*/ 0 w 10000"/>
                  <a:gd name="connsiteY0" fmla="*/ 5696 h 9917"/>
                  <a:gd name="connsiteX1" fmla="*/ 1193 w 10000"/>
                  <a:gd name="connsiteY1" fmla="*/ 91 h 9917"/>
                  <a:gd name="connsiteX2" fmla="*/ 2881 w 10000"/>
                  <a:gd name="connsiteY2" fmla="*/ 9917 h 9917"/>
                  <a:gd name="connsiteX3" fmla="*/ 4559 w 10000"/>
                  <a:gd name="connsiteY3" fmla="*/ 91 h 9917"/>
                  <a:gd name="connsiteX4" fmla="*/ 6247 w 10000"/>
                  <a:gd name="connsiteY4" fmla="*/ 9917 h 9917"/>
                  <a:gd name="connsiteX5" fmla="*/ 7926 w 10000"/>
                  <a:gd name="connsiteY5" fmla="*/ 91 h 9917"/>
                  <a:gd name="connsiteX6" fmla="*/ 10000 w 10000"/>
                  <a:gd name="connsiteY6" fmla="*/ 6164 h 9917"/>
                  <a:gd name="connsiteX0" fmla="*/ 0 w 10339"/>
                  <a:gd name="connsiteY0" fmla="*/ 5744 h 10000"/>
                  <a:gd name="connsiteX1" fmla="*/ 1532 w 10339"/>
                  <a:gd name="connsiteY1" fmla="*/ 92 h 10000"/>
                  <a:gd name="connsiteX2" fmla="*/ 3220 w 10339"/>
                  <a:gd name="connsiteY2" fmla="*/ 10000 h 10000"/>
                  <a:gd name="connsiteX3" fmla="*/ 4898 w 10339"/>
                  <a:gd name="connsiteY3" fmla="*/ 92 h 10000"/>
                  <a:gd name="connsiteX4" fmla="*/ 6586 w 10339"/>
                  <a:gd name="connsiteY4" fmla="*/ 10000 h 10000"/>
                  <a:gd name="connsiteX5" fmla="*/ 8265 w 10339"/>
                  <a:gd name="connsiteY5" fmla="*/ 92 h 10000"/>
                  <a:gd name="connsiteX6" fmla="*/ 10339 w 10339"/>
                  <a:gd name="connsiteY6" fmla="*/ 6216 h 10000"/>
                  <a:gd name="connsiteX0" fmla="*/ 0 w 10339"/>
                  <a:gd name="connsiteY0" fmla="*/ 5709 h 9965"/>
                  <a:gd name="connsiteX1" fmla="*/ 1532 w 10339"/>
                  <a:gd name="connsiteY1" fmla="*/ 57 h 9965"/>
                  <a:gd name="connsiteX2" fmla="*/ 3220 w 10339"/>
                  <a:gd name="connsiteY2" fmla="*/ 9965 h 9965"/>
                  <a:gd name="connsiteX3" fmla="*/ 4898 w 10339"/>
                  <a:gd name="connsiteY3" fmla="*/ 57 h 9965"/>
                  <a:gd name="connsiteX4" fmla="*/ 6586 w 10339"/>
                  <a:gd name="connsiteY4" fmla="*/ 9965 h 9965"/>
                  <a:gd name="connsiteX5" fmla="*/ 8265 w 10339"/>
                  <a:gd name="connsiteY5" fmla="*/ 57 h 9965"/>
                  <a:gd name="connsiteX6" fmla="*/ 10339 w 10339"/>
                  <a:gd name="connsiteY6" fmla="*/ 6181 h 9965"/>
                  <a:gd name="connsiteX0" fmla="*/ 0 w 9672"/>
                  <a:gd name="connsiteY0" fmla="*/ 5729 h 10000"/>
                  <a:gd name="connsiteX1" fmla="*/ 1482 w 9672"/>
                  <a:gd name="connsiteY1" fmla="*/ 57 h 10000"/>
                  <a:gd name="connsiteX2" fmla="*/ 3114 w 9672"/>
                  <a:gd name="connsiteY2" fmla="*/ 10000 h 10000"/>
                  <a:gd name="connsiteX3" fmla="*/ 4737 w 9672"/>
                  <a:gd name="connsiteY3" fmla="*/ 57 h 10000"/>
                  <a:gd name="connsiteX4" fmla="*/ 6370 w 9672"/>
                  <a:gd name="connsiteY4" fmla="*/ 10000 h 10000"/>
                  <a:gd name="connsiteX5" fmla="*/ 7994 w 9672"/>
                  <a:gd name="connsiteY5" fmla="*/ 57 h 10000"/>
                  <a:gd name="connsiteX6" fmla="*/ 9672 w 9672"/>
                  <a:gd name="connsiteY6" fmla="*/ 6282 h 10000"/>
                  <a:gd name="connsiteX0" fmla="*/ 0 w 9952"/>
                  <a:gd name="connsiteY0" fmla="*/ 5729 h 10000"/>
                  <a:gd name="connsiteX1" fmla="*/ 1532 w 9952"/>
                  <a:gd name="connsiteY1" fmla="*/ 57 h 10000"/>
                  <a:gd name="connsiteX2" fmla="*/ 3220 w 9952"/>
                  <a:gd name="connsiteY2" fmla="*/ 10000 h 10000"/>
                  <a:gd name="connsiteX3" fmla="*/ 4898 w 9952"/>
                  <a:gd name="connsiteY3" fmla="*/ 57 h 10000"/>
                  <a:gd name="connsiteX4" fmla="*/ 6586 w 9952"/>
                  <a:gd name="connsiteY4" fmla="*/ 10000 h 10000"/>
                  <a:gd name="connsiteX5" fmla="*/ 8265 w 9952"/>
                  <a:gd name="connsiteY5" fmla="*/ 57 h 10000"/>
                  <a:gd name="connsiteX6" fmla="*/ 9952 w 9952"/>
                  <a:gd name="connsiteY6" fmla="*/ 5807 h 10000"/>
                  <a:gd name="connsiteX0" fmla="*/ 0 w 10097"/>
                  <a:gd name="connsiteY0" fmla="*/ 5575 h 10004"/>
                  <a:gd name="connsiteX1" fmla="*/ 1636 w 10097"/>
                  <a:gd name="connsiteY1" fmla="*/ 61 h 10004"/>
                  <a:gd name="connsiteX2" fmla="*/ 3333 w 10097"/>
                  <a:gd name="connsiteY2" fmla="*/ 10004 h 10004"/>
                  <a:gd name="connsiteX3" fmla="*/ 5019 w 10097"/>
                  <a:gd name="connsiteY3" fmla="*/ 61 h 10004"/>
                  <a:gd name="connsiteX4" fmla="*/ 6715 w 10097"/>
                  <a:gd name="connsiteY4" fmla="*/ 10004 h 10004"/>
                  <a:gd name="connsiteX5" fmla="*/ 8402 w 10097"/>
                  <a:gd name="connsiteY5" fmla="*/ 61 h 10004"/>
                  <a:gd name="connsiteX6" fmla="*/ 10097 w 10097"/>
                  <a:gd name="connsiteY6" fmla="*/ 5811 h 10004"/>
                  <a:gd name="connsiteX0" fmla="*/ 0 w 10535"/>
                  <a:gd name="connsiteY0" fmla="*/ 5575 h 10004"/>
                  <a:gd name="connsiteX1" fmla="*/ 1636 w 10535"/>
                  <a:gd name="connsiteY1" fmla="*/ 61 h 10004"/>
                  <a:gd name="connsiteX2" fmla="*/ 3333 w 10535"/>
                  <a:gd name="connsiteY2" fmla="*/ 10004 h 10004"/>
                  <a:gd name="connsiteX3" fmla="*/ 5019 w 10535"/>
                  <a:gd name="connsiteY3" fmla="*/ 61 h 10004"/>
                  <a:gd name="connsiteX4" fmla="*/ 6715 w 10535"/>
                  <a:gd name="connsiteY4" fmla="*/ 10004 h 10004"/>
                  <a:gd name="connsiteX5" fmla="*/ 8402 w 10535"/>
                  <a:gd name="connsiteY5" fmla="*/ 61 h 10004"/>
                  <a:gd name="connsiteX6" fmla="*/ 10535 w 10535"/>
                  <a:gd name="connsiteY6" fmla="*/ 5811 h 10004"/>
                  <a:gd name="connsiteX0" fmla="*/ 0 w 10535"/>
                  <a:gd name="connsiteY0" fmla="*/ 5575 h 10004"/>
                  <a:gd name="connsiteX1" fmla="*/ 1636 w 10535"/>
                  <a:gd name="connsiteY1" fmla="*/ 61 h 10004"/>
                  <a:gd name="connsiteX2" fmla="*/ 3333 w 10535"/>
                  <a:gd name="connsiteY2" fmla="*/ 10004 h 10004"/>
                  <a:gd name="connsiteX3" fmla="*/ 5019 w 10535"/>
                  <a:gd name="connsiteY3" fmla="*/ 61 h 10004"/>
                  <a:gd name="connsiteX4" fmla="*/ 6715 w 10535"/>
                  <a:gd name="connsiteY4" fmla="*/ 10004 h 10004"/>
                  <a:gd name="connsiteX5" fmla="*/ 8402 w 10535"/>
                  <a:gd name="connsiteY5" fmla="*/ 61 h 10004"/>
                  <a:gd name="connsiteX6" fmla="*/ 10535 w 10535"/>
                  <a:gd name="connsiteY6" fmla="*/ 5811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 h="10004">
                    <a:moveTo>
                      <a:pt x="0" y="5575"/>
                    </a:moveTo>
                    <a:cubicBezTo>
                      <a:pt x="317" y="5453"/>
                      <a:pt x="1081" y="-677"/>
                      <a:pt x="1636" y="61"/>
                    </a:cubicBezTo>
                    <a:cubicBezTo>
                      <a:pt x="2191" y="799"/>
                      <a:pt x="2773" y="10004"/>
                      <a:pt x="3333" y="10004"/>
                    </a:cubicBezTo>
                    <a:cubicBezTo>
                      <a:pt x="3891" y="10004"/>
                      <a:pt x="4460" y="61"/>
                      <a:pt x="5019" y="61"/>
                    </a:cubicBezTo>
                    <a:cubicBezTo>
                      <a:pt x="5578" y="61"/>
                      <a:pt x="6156" y="10004"/>
                      <a:pt x="6715" y="10004"/>
                    </a:cubicBezTo>
                    <a:cubicBezTo>
                      <a:pt x="7273" y="10004"/>
                      <a:pt x="7765" y="760"/>
                      <a:pt x="8402" y="61"/>
                    </a:cubicBezTo>
                    <a:cubicBezTo>
                      <a:pt x="9039" y="-638"/>
                      <a:pt x="9441" y="5969"/>
                      <a:pt x="10535" y="5811"/>
                    </a:cubicBezTo>
                  </a:path>
                </a:pathLst>
              </a:custGeom>
              <a:noFill/>
              <a:ln w="28575">
                <a:solidFill>
                  <a:srgbClr val="FFC0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1" name="Freeform 211"/>
              <p:cNvSpPr>
                <a:spLocks/>
              </p:cNvSpPr>
              <p:nvPr/>
            </p:nvSpPr>
            <p:spPr bwMode="auto">
              <a:xfrm>
                <a:off x="4143478" y="4289071"/>
                <a:ext cx="815249" cy="389927"/>
              </a:xfrm>
              <a:custGeom>
                <a:avLst/>
                <a:gdLst>
                  <a:gd name="T0" fmla="*/ 0 w 1451"/>
                  <a:gd name="T1" fmla="*/ 39687 h 91"/>
                  <a:gd name="T2" fmla="*/ 36041 w 1451"/>
                  <a:gd name="T3" fmla="*/ 0 h 91"/>
                  <a:gd name="T4" fmla="*/ 72281 w 1451"/>
                  <a:gd name="T5" fmla="*/ 39687 h 91"/>
                  <a:gd name="T6" fmla="*/ 108322 w 1451"/>
                  <a:gd name="T7" fmla="*/ 0 h 91"/>
                  <a:gd name="T8" fmla="*/ 144562 w 1451"/>
                  <a:gd name="T9" fmla="*/ 39687 h 91"/>
                  <a:gd name="T10" fmla="*/ 180603 w 1451"/>
                  <a:gd name="T11" fmla="*/ 0 h 91"/>
                  <a:gd name="T12" fmla="*/ 216843 w 1451"/>
                  <a:gd name="T13" fmla="*/ 39687 h 91"/>
                  <a:gd name="T14" fmla="*/ 252884 w 1451"/>
                  <a:gd name="T15" fmla="*/ 0 h 91"/>
                  <a:gd name="T16" fmla="*/ 288925 w 1451"/>
                  <a:gd name="T17" fmla="*/ 3968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10384"/>
                  <a:gd name="connsiteY0" fmla="*/ 10041 h 10041"/>
                  <a:gd name="connsiteX1" fmla="*/ 1662 w 10384"/>
                  <a:gd name="connsiteY1" fmla="*/ 41 h 10041"/>
                  <a:gd name="connsiteX2" fmla="*/ 3333 w 10384"/>
                  <a:gd name="connsiteY2" fmla="*/ 10041 h 10041"/>
                  <a:gd name="connsiteX3" fmla="*/ 4995 w 10384"/>
                  <a:gd name="connsiteY3" fmla="*/ 41 h 10041"/>
                  <a:gd name="connsiteX4" fmla="*/ 6667 w 10384"/>
                  <a:gd name="connsiteY4" fmla="*/ 10041 h 10041"/>
                  <a:gd name="connsiteX5" fmla="*/ 8330 w 10384"/>
                  <a:gd name="connsiteY5" fmla="*/ 41 h 10041"/>
                  <a:gd name="connsiteX6" fmla="*/ 10384 w 10384"/>
                  <a:gd name="connsiteY6" fmla="*/ 6222 h 10041"/>
                  <a:gd name="connsiteX0" fmla="*/ 0 w 9904"/>
                  <a:gd name="connsiteY0" fmla="*/ 5881 h 10177"/>
                  <a:gd name="connsiteX1" fmla="*/ 1182 w 9904"/>
                  <a:gd name="connsiteY1" fmla="*/ 177 h 10177"/>
                  <a:gd name="connsiteX2" fmla="*/ 2853 w 9904"/>
                  <a:gd name="connsiteY2" fmla="*/ 10177 h 10177"/>
                  <a:gd name="connsiteX3" fmla="*/ 4515 w 9904"/>
                  <a:gd name="connsiteY3" fmla="*/ 177 h 10177"/>
                  <a:gd name="connsiteX4" fmla="*/ 6187 w 9904"/>
                  <a:gd name="connsiteY4" fmla="*/ 10177 h 10177"/>
                  <a:gd name="connsiteX5" fmla="*/ 7850 w 9904"/>
                  <a:gd name="connsiteY5" fmla="*/ 177 h 10177"/>
                  <a:gd name="connsiteX6" fmla="*/ 9904 w 9904"/>
                  <a:gd name="connsiteY6" fmla="*/ 6358 h 10177"/>
                  <a:gd name="connsiteX0" fmla="*/ 0 w 10000"/>
                  <a:gd name="connsiteY0" fmla="*/ 5696 h 9917"/>
                  <a:gd name="connsiteX1" fmla="*/ 1193 w 10000"/>
                  <a:gd name="connsiteY1" fmla="*/ 91 h 9917"/>
                  <a:gd name="connsiteX2" fmla="*/ 2881 w 10000"/>
                  <a:gd name="connsiteY2" fmla="*/ 9917 h 9917"/>
                  <a:gd name="connsiteX3" fmla="*/ 4559 w 10000"/>
                  <a:gd name="connsiteY3" fmla="*/ 91 h 9917"/>
                  <a:gd name="connsiteX4" fmla="*/ 6247 w 10000"/>
                  <a:gd name="connsiteY4" fmla="*/ 9917 h 9917"/>
                  <a:gd name="connsiteX5" fmla="*/ 7926 w 10000"/>
                  <a:gd name="connsiteY5" fmla="*/ 91 h 9917"/>
                  <a:gd name="connsiteX6" fmla="*/ 10000 w 10000"/>
                  <a:gd name="connsiteY6" fmla="*/ 6164 h 9917"/>
                  <a:gd name="connsiteX0" fmla="*/ 0 w 10339"/>
                  <a:gd name="connsiteY0" fmla="*/ 5744 h 10000"/>
                  <a:gd name="connsiteX1" fmla="*/ 1532 w 10339"/>
                  <a:gd name="connsiteY1" fmla="*/ 92 h 10000"/>
                  <a:gd name="connsiteX2" fmla="*/ 3220 w 10339"/>
                  <a:gd name="connsiteY2" fmla="*/ 10000 h 10000"/>
                  <a:gd name="connsiteX3" fmla="*/ 4898 w 10339"/>
                  <a:gd name="connsiteY3" fmla="*/ 92 h 10000"/>
                  <a:gd name="connsiteX4" fmla="*/ 6586 w 10339"/>
                  <a:gd name="connsiteY4" fmla="*/ 10000 h 10000"/>
                  <a:gd name="connsiteX5" fmla="*/ 8265 w 10339"/>
                  <a:gd name="connsiteY5" fmla="*/ 92 h 10000"/>
                  <a:gd name="connsiteX6" fmla="*/ 10339 w 10339"/>
                  <a:gd name="connsiteY6" fmla="*/ 6216 h 10000"/>
                  <a:gd name="connsiteX0" fmla="*/ 0 w 10339"/>
                  <a:gd name="connsiteY0" fmla="*/ 5709 h 9965"/>
                  <a:gd name="connsiteX1" fmla="*/ 1532 w 10339"/>
                  <a:gd name="connsiteY1" fmla="*/ 57 h 9965"/>
                  <a:gd name="connsiteX2" fmla="*/ 3220 w 10339"/>
                  <a:gd name="connsiteY2" fmla="*/ 9965 h 9965"/>
                  <a:gd name="connsiteX3" fmla="*/ 4898 w 10339"/>
                  <a:gd name="connsiteY3" fmla="*/ 57 h 9965"/>
                  <a:gd name="connsiteX4" fmla="*/ 6586 w 10339"/>
                  <a:gd name="connsiteY4" fmla="*/ 9965 h 9965"/>
                  <a:gd name="connsiteX5" fmla="*/ 8265 w 10339"/>
                  <a:gd name="connsiteY5" fmla="*/ 57 h 9965"/>
                  <a:gd name="connsiteX6" fmla="*/ 10339 w 10339"/>
                  <a:gd name="connsiteY6" fmla="*/ 6181 h 9965"/>
                  <a:gd name="connsiteX0" fmla="*/ 0 w 9672"/>
                  <a:gd name="connsiteY0" fmla="*/ 5729 h 10000"/>
                  <a:gd name="connsiteX1" fmla="*/ 1482 w 9672"/>
                  <a:gd name="connsiteY1" fmla="*/ 57 h 10000"/>
                  <a:gd name="connsiteX2" fmla="*/ 3114 w 9672"/>
                  <a:gd name="connsiteY2" fmla="*/ 10000 h 10000"/>
                  <a:gd name="connsiteX3" fmla="*/ 4737 w 9672"/>
                  <a:gd name="connsiteY3" fmla="*/ 57 h 10000"/>
                  <a:gd name="connsiteX4" fmla="*/ 6370 w 9672"/>
                  <a:gd name="connsiteY4" fmla="*/ 10000 h 10000"/>
                  <a:gd name="connsiteX5" fmla="*/ 7994 w 9672"/>
                  <a:gd name="connsiteY5" fmla="*/ 57 h 10000"/>
                  <a:gd name="connsiteX6" fmla="*/ 9672 w 9672"/>
                  <a:gd name="connsiteY6" fmla="*/ 6282 h 10000"/>
                  <a:gd name="connsiteX0" fmla="*/ 0 w 9952"/>
                  <a:gd name="connsiteY0" fmla="*/ 5729 h 10000"/>
                  <a:gd name="connsiteX1" fmla="*/ 1532 w 9952"/>
                  <a:gd name="connsiteY1" fmla="*/ 57 h 10000"/>
                  <a:gd name="connsiteX2" fmla="*/ 3220 w 9952"/>
                  <a:gd name="connsiteY2" fmla="*/ 10000 h 10000"/>
                  <a:gd name="connsiteX3" fmla="*/ 4898 w 9952"/>
                  <a:gd name="connsiteY3" fmla="*/ 57 h 10000"/>
                  <a:gd name="connsiteX4" fmla="*/ 6586 w 9952"/>
                  <a:gd name="connsiteY4" fmla="*/ 10000 h 10000"/>
                  <a:gd name="connsiteX5" fmla="*/ 8265 w 9952"/>
                  <a:gd name="connsiteY5" fmla="*/ 57 h 10000"/>
                  <a:gd name="connsiteX6" fmla="*/ 9952 w 9952"/>
                  <a:gd name="connsiteY6" fmla="*/ 5807 h 10000"/>
                  <a:gd name="connsiteX0" fmla="*/ 0 w 10097"/>
                  <a:gd name="connsiteY0" fmla="*/ 5575 h 10004"/>
                  <a:gd name="connsiteX1" fmla="*/ 1636 w 10097"/>
                  <a:gd name="connsiteY1" fmla="*/ 61 h 10004"/>
                  <a:gd name="connsiteX2" fmla="*/ 3333 w 10097"/>
                  <a:gd name="connsiteY2" fmla="*/ 10004 h 10004"/>
                  <a:gd name="connsiteX3" fmla="*/ 5019 w 10097"/>
                  <a:gd name="connsiteY3" fmla="*/ 61 h 10004"/>
                  <a:gd name="connsiteX4" fmla="*/ 6715 w 10097"/>
                  <a:gd name="connsiteY4" fmla="*/ 10004 h 10004"/>
                  <a:gd name="connsiteX5" fmla="*/ 8402 w 10097"/>
                  <a:gd name="connsiteY5" fmla="*/ 61 h 10004"/>
                  <a:gd name="connsiteX6" fmla="*/ 10097 w 10097"/>
                  <a:gd name="connsiteY6" fmla="*/ 5811 h 10004"/>
                  <a:gd name="connsiteX0" fmla="*/ 0 w 10535"/>
                  <a:gd name="connsiteY0" fmla="*/ 5575 h 10004"/>
                  <a:gd name="connsiteX1" fmla="*/ 1636 w 10535"/>
                  <a:gd name="connsiteY1" fmla="*/ 61 h 10004"/>
                  <a:gd name="connsiteX2" fmla="*/ 3333 w 10535"/>
                  <a:gd name="connsiteY2" fmla="*/ 10004 h 10004"/>
                  <a:gd name="connsiteX3" fmla="*/ 5019 w 10535"/>
                  <a:gd name="connsiteY3" fmla="*/ 61 h 10004"/>
                  <a:gd name="connsiteX4" fmla="*/ 6715 w 10535"/>
                  <a:gd name="connsiteY4" fmla="*/ 10004 h 10004"/>
                  <a:gd name="connsiteX5" fmla="*/ 8402 w 10535"/>
                  <a:gd name="connsiteY5" fmla="*/ 61 h 10004"/>
                  <a:gd name="connsiteX6" fmla="*/ 10535 w 10535"/>
                  <a:gd name="connsiteY6" fmla="*/ 5811 h 10004"/>
                  <a:gd name="connsiteX0" fmla="*/ 0 w 10535"/>
                  <a:gd name="connsiteY0" fmla="*/ 5575 h 10004"/>
                  <a:gd name="connsiteX1" fmla="*/ 1636 w 10535"/>
                  <a:gd name="connsiteY1" fmla="*/ 61 h 10004"/>
                  <a:gd name="connsiteX2" fmla="*/ 3333 w 10535"/>
                  <a:gd name="connsiteY2" fmla="*/ 10004 h 10004"/>
                  <a:gd name="connsiteX3" fmla="*/ 5019 w 10535"/>
                  <a:gd name="connsiteY3" fmla="*/ 61 h 10004"/>
                  <a:gd name="connsiteX4" fmla="*/ 6715 w 10535"/>
                  <a:gd name="connsiteY4" fmla="*/ 10004 h 10004"/>
                  <a:gd name="connsiteX5" fmla="*/ 8402 w 10535"/>
                  <a:gd name="connsiteY5" fmla="*/ 61 h 10004"/>
                  <a:gd name="connsiteX6" fmla="*/ 10535 w 10535"/>
                  <a:gd name="connsiteY6" fmla="*/ 5811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 h="10004">
                    <a:moveTo>
                      <a:pt x="0" y="5575"/>
                    </a:moveTo>
                    <a:cubicBezTo>
                      <a:pt x="317" y="5453"/>
                      <a:pt x="1081" y="-677"/>
                      <a:pt x="1636" y="61"/>
                    </a:cubicBezTo>
                    <a:cubicBezTo>
                      <a:pt x="2191" y="799"/>
                      <a:pt x="2773" y="10004"/>
                      <a:pt x="3333" y="10004"/>
                    </a:cubicBezTo>
                    <a:cubicBezTo>
                      <a:pt x="3891" y="10004"/>
                      <a:pt x="4460" y="61"/>
                      <a:pt x="5019" y="61"/>
                    </a:cubicBezTo>
                    <a:cubicBezTo>
                      <a:pt x="5578" y="61"/>
                      <a:pt x="6156" y="10004"/>
                      <a:pt x="6715" y="10004"/>
                    </a:cubicBezTo>
                    <a:cubicBezTo>
                      <a:pt x="7273" y="10004"/>
                      <a:pt x="7765" y="760"/>
                      <a:pt x="8402" y="61"/>
                    </a:cubicBezTo>
                    <a:cubicBezTo>
                      <a:pt x="9039" y="-638"/>
                      <a:pt x="9441" y="5969"/>
                      <a:pt x="10535" y="5811"/>
                    </a:cubicBezTo>
                  </a:path>
                </a:pathLst>
              </a:custGeom>
              <a:noFill/>
              <a:ln w="28575">
                <a:solidFill>
                  <a:srgbClr val="FFC0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grpSp>
        <p:nvGrpSpPr>
          <p:cNvPr id="54" name="グループ化 53"/>
          <p:cNvGrpSpPr/>
          <p:nvPr/>
        </p:nvGrpSpPr>
        <p:grpSpPr>
          <a:xfrm>
            <a:off x="5161395" y="2826771"/>
            <a:ext cx="3206663" cy="3043155"/>
            <a:chOff x="5161395" y="2826771"/>
            <a:chExt cx="3206663" cy="3043155"/>
          </a:xfrm>
        </p:grpSpPr>
        <p:grpSp>
          <p:nvGrpSpPr>
            <p:cNvPr id="18" name="グループ化 17"/>
            <p:cNvGrpSpPr/>
            <p:nvPr/>
          </p:nvGrpSpPr>
          <p:grpSpPr>
            <a:xfrm>
              <a:off x="5161395" y="2907169"/>
              <a:ext cx="2965225" cy="2962757"/>
              <a:chOff x="1291072" y="864244"/>
              <a:chExt cx="2965225" cy="3300228"/>
            </a:xfrm>
          </p:grpSpPr>
          <p:sp>
            <p:nvSpPr>
              <p:cNvPr id="19" name="Freeform 455"/>
              <p:cNvSpPr>
                <a:spLocks/>
              </p:cNvSpPr>
              <p:nvPr/>
            </p:nvSpPr>
            <p:spPr bwMode="auto">
              <a:xfrm>
                <a:off x="1374713" y="2704983"/>
                <a:ext cx="2880400" cy="1424116"/>
              </a:xfrm>
              <a:custGeom>
                <a:avLst/>
                <a:gdLst>
                  <a:gd name="T0" fmla="*/ 0 w 5806"/>
                  <a:gd name="T1" fmla="*/ 73025 h 91"/>
                  <a:gd name="T2" fmla="*/ 287338 w 5806"/>
                  <a:gd name="T3" fmla="*/ 0 h 91"/>
                  <a:gd name="T4" fmla="*/ 576263 w 5806"/>
                  <a:gd name="T5" fmla="*/ 73025 h 91"/>
                  <a:gd name="T6" fmla="*/ 863600 w 5806"/>
                  <a:gd name="T7" fmla="*/ 0 h 91"/>
                  <a:gd name="T8" fmla="*/ 1152525 w 5806"/>
                  <a:gd name="T9" fmla="*/ 73025 h 91"/>
                  <a:gd name="T10" fmla="*/ 1439863 w 5806"/>
                  <a:gd name="T11" fmla="*/ 0 h 91"/>
                  <a:gd name="T12" fmla="*/ 1728788 w 5806"/>
                  <a:gd name="T13" fmla="*/ 73025 h 91"/>
                  <a:gd name="T14" fmla="*/ 2016125 w 5806"/>
                  <a:gd name="T15" fmla="*/ 0 h 91"/>
                  <a:gd name="T16" fmla="*/ 2303463 w 5806"/>
                  <a:gd name="T17" fmla="*/ 73025 h 91"/>
                  <a:gd name="T18" fmla="*/ 2592388 w 5806"/>
                  <a:gd name="T19" fmla="*/ 0 h 91"/>
                  <a:gd name="T20" fmla="*/ 2879725 w 5806"/>
                  <a:gd name="T21" fmla="*/ 73025 h 91"/>
                  <a:gd name="T22" fmla="*/ 3168650 w 5806"/>
                  <a:gd name="T23" fmla="*/ 0 h 91"/>
                  <a:gd name="T24" fmla="*/ 3455988 w 5806"/>
                  <a:gd name="T25" fmla="*/ 73025 h 91"/>
                  <a:gd name="T26" fmla="*/ 3744913 w 5806"/>
                  <a:gd name="T27" fmla="*/ 0 h 91"/>
                  <a:gd name="T28" fmla="*/ 4032250 w 5806"/>
                  <a:gd name="T29" fmla="*/ 73025 h 91"/>
                  <a:gd name="T30" fmla="*/ 4321175 w 5806"/>
                  <a:gd name="T31" fmla="*/ 0 h 91"/>
                  <a:gd name="T32" fmla="*/ 4608513 w 5806"/>
                  <a:gd name="T33" fmla="*/ 73025 h 91"/>
                  <a:gd name="T34" fmla="*/ 4895850 w 5806"/>
                  <a:gd name="T35" fmla="*/ 0 h 91"/>
                  <a:gd name="T36" fmla="*/ 5184775 w 5806"/>
                  <a:gd name="T37" fmla="*/ 73025 h 91"/>
                  <a:gd name="T38" fmla="*/ 5472113 w 5806"/>
                  <a:gd name="T39" fmla="*/ 0 h 91"/>
                  <a:gd name="T40" fmla="*/ 5761038 w 5806"/>
                  <a:gd name="T41" fmla="*/ 73025 h 91"/>
                  <a:gd name="T42" fmla="*/ 6048375 w 5806"/>
                  <a:gd name="T43" fmla="*/ 0 h 91"/>
                  <a:gd name="T44" fmla="*/ 6337300 w 5806"/>
                  <a:gd name="T45" fmla="*/ 73025 h 91"/>
                  <a:gd name="T46" fmla="*/ 6624638 w 5806"/>
                  <a:gd name="T47" fmla="*/ 0 h 91"/>
                  <a:gd name="T48" fmla="*/ 6913563 w 5806"/>
                  <a:gd name="T49" fmla="*/ 73025 h 91"/>
                  <a:gd name="T50" fmla="*/ 7200900 w 5806"/>
                  <a:gd name="T51" fmla="*/ 0 h 91"/>
                  <a:gd name="T52" fmla="*/ 7488238 w 5806"/>
                  <a:gd name="T53" fmla="*/ 73025 h 91"/>
                  <a:gd name="T54" fmla="*/ 7777163 w 5806"/>
                  <a:gd name="T55" fmla="*/ 0 h 91"/>
                  <a:gd name="T56" fmla="*/ 8064500 w 5806"/>
                  <a:gd name="T57" fmla="*/ 73025 h 91"/>
                  <a:gd name="T58" fmla="*/ 8353425 w 5806"/>
                  <a:gd name="T59" fmla="*/ 0 h 91"/>
                  <a:gd name="T60" fmla="*/ 8640763 w 5806"/>
                  <a:gd name="T61" fmla="*/ 73025 h 91"/>
                  <a:gd name="T62" fmla="*/ 8929688 w 5806"/>
                  <a:gd name="T63" fmla="*/ 0 h 91"/>
                  <a:gd name="T64" fmla="*/ 9217025 w 5806"/>
                  <a:gd name="T65" fmla="*/ 7302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0 w 9688"/>
                  <a:gd name="connsiteY0" fmla="*/ 10000 h 10000"/>
                  <a:gd name="connsiteX1" fmla="*/ 312 w 9688"/>
                  <a:gd name="connsiteY1" fmla="*/ 0 h 10000"/>
                  <a:gd name="connsiteX2" fmla="*/ 625 w 9688"/>
                  <a:gd name="connsiteY2" fmla="*/ 10000 h 10000"/>
                  <a:gd name="connsiteX3" fmla="*/ 937 w 9688"/>
                  <a:gd name="connsiteY3" fmla="*/ 0 h 10000"/>
                  <a:gd name="connsiteX4" fmla="*/ 1250 w 9688"/>
                  <a:gd name="connsiteY4" fmla="*/ 10000 h 10000"/>
                  <a:gd name="connsiteX5" fmla="*/ 1562 w 9688"/>
                  <a:gd name="connsiteY5" fmla="*/ 0 h 10000"/>
                  <a:gd name="connsiteX6" fmla="*/ 1876 w 9688"/>
                  <a:gd name="connsiteY6" fmla="*/ 10000 h 10000"/>
                  <a:gd name="connsiteX7" fmla="*/ 2187 w 9688"/>
                  <a:gd name="connsiteY7" fmla="*/ 0 h 10000"/>
                  <a:gd name="connsiteX8" fmla="*/ 2499 w 9688"/>
                  <a:gd name="connsiteY8" fmla="*/ 10000 h 10000"/>
                  <a:gd name="connsiteX9" fmla="*/ 2813 w 9688"/>
                  <a:gd name="connsiteY9" fmla="*/ 0 h 10000"/>
                  <a:gd name="connsiteX10" fmla="*/ 3124 w 9688"/>
                  <a:gd name="connsiteY10" fmla="*/ 10000 h 10000"/>
                  <a:gd name="connsiteX11" fmla="*/ 3438 w 9688"/>
                  <a:gd name="connsiteY11" fmla="*/ 0 h 10000"/>
                  <a:gd name="connsiteX12" fmla="*/ 3750 w 9688"/>
                  <a:gd name="connsiteY12" fmla="*/ 10000 h 10000"/>
                  <a:gd name="connsiteX13" fmla="*/ 4063 w 9688"/>
                  <a:gd name="connsiteY13" fmla="*/ 0 h 10000"/>
                  <a:gd name="connsiteX14" fmla="*/ 4375 w 9688"/>
                  <a:gd name="connsiteY14" fmla="*/ 10000 h 10000"/>
                  <a:gd name="connsiteX15" fmla="*/ 4688 w 9688"/>
                  <a:gd name="connsiteY15" fmla="*/ 0 h 10000"/>
                  <a:gd name="connsiteX16" fmla="*/ 5000 w 9688"/>
                  <a:gd name="connsiteY16" fmla="*/ 10000 h 10000"/>
                  <a:gd name="connsiteX17" fmla="*/ 5312 w 9688"/>
                  <a:gd name="connsiteY17" fmla="*/ 0 h 10000"/>
                  <a:gd name="connsiteX18" fmla="*/ 5625 w 9688"/>
                  <a:gd name="connsiteY18" fmla="*/ 10000 h 10000"/>
                  <a:gd name="connsiteX19" fmla="*/ 5937 w 9688"/>
                  <a:gd name="connsiteY19" fmla="*/ 0 h 10000"/>
                  <a:gd name="connsiteX20" fmla="*/ 6250 w 9688"/>
                  <a:gd name="connsiteY20" fmla="*/ 10000 h 10000"/>
                  <a:gd name="connsiteX21" fmla="*/ 6562 w 9688"/>
                  <a:gd name="connsiteY21" fmla="*/ 0 h 10000"/>
                  <a:gd name="connsiteX22" fmla="*/ 6876 w 9688"/>
                  <a:gd name="connsiteY22" fmla="*/ 10000 h 10000"/>
                  <a:gd name="connsiteX23" fmla="*/ 7187 w 9688"/>
                  <a:gd name="connsiteY23" fmla="*/ 0 h 10000"/>
                  <a:gd name="connsiteX24" fmla="*/ 7501 w 9688"/>
                  <a:gd name="connsiteY24" fmla="*/ 10000 h 10000"/>
                  <a:gd name="connsiteX25" fmla="*/ 7813 w 9688"/>
                  <a:gd name="connsiteY25" fmla="*/ 0 h 10000"/>
                  <a:gd name="connsiteX26" fmla="*/ 8124 w 9688"/>
                  <a:gd name="connsiteY26" fmla="*/ 10000 h 10000"/>
                  <a:gd name="connsiteX27" fmla="*/ 8438 w 9688"/>
                  <a:gd name="connsiteY27" fmla="*/ 0 h 10000"/>
                  <a:gd name="connsiteX28" fmla="*/ 8750 w 9688"/>
                  <a:gd name="connsiteY28" fmla="*/ 10000 h 10000"/>
                  <a:gd name="connsiteX29" fmla="*/ 9063 w 9688"/>
                  <a:gd name="connsiteY29" fmla="*/ 0 h 10000"/>
                  <a:gd name="connsiteX30" fmla="*/ 9375 w 9688"/>
                  <a:gd name="connsiteY30" fmla="*/ 10000 h 10000"/>
                  <a:gd name="connsiteX31" fmla="*/ 9688 w 9688"/>
                  <a:gd name="connsiteY31" fmla="*/ 0 h 10000"/>
                  <a:gd name="connsiteX0" fmla="*/ 0 w 9677"/>
                  <a:gd name="connsiteY0" fmla="*/ 10000 h 10000"/>
                  <a:gd name="connsiteX1" fmla="*/ 322 w 9677"/>
                  <a:gd name="connsiteY1" fmla="*/ 0 h 10000"/>
                  <a:gd name="connsiteX2" fmla="*/ 645 w 9677"/>
                  <a:gd name="connsiteY2" fmla="*/ 10000 h 10000"/>
                  <a:gd name="connsiteX3" fmla="*/ 967 w 9677"/>
                  <a:gd name="connsiteY3" fmla="*/ 0 h 10000"/>
                  <a:gd name="connsiteX4" fmla="*/ 1290 w 9677"/>
                  <a:gd name="connsiteY4" fmla="*/ 10000 h 10000"/>
                  <a:gd name="connsiteX5" fmla="*/ 1612 w 9677"/>
                  <a:gd name="connsiteY5" fmla="*/ 0 h 10000"/>
                  <a:gd name="connsiteX6" fmla="*/ 1936 w 9677"/>
                  <a:gd name="connsiteY6" fmla="*/ 10000 h 10000"/>
                  <a:gd name="connsiteX7" fmla="*/ 2257 w 9677"/>
                  <a:gd name="connsiteY7" fmla="*/ 0 h 10000"/>
                  <a:gd name="connsiteX8" fmla="*/ 2579 w 9677"/>
                  <a:gd name="connsiteY8" fmla="*/ 10000 h 10000"/>
                  <a:gd name="connsiteX9" fmla="*/ 2904 w 9677"/>
                  <a:gd name="connsiteY9" fmla="*/ 0 h 10000"/>
                  <a:gd name="connsiteX10" fmla="*/ 3225 w 9677"/>
                  <a:gd name="connsiteY10" fmla="*/ 10000 h 10000"/>
                  <a:gd name="connsiteX11" fmla="*/ 3549 w 9677"/>
                  <a:gd name="connsiteY11" fmla="*/ 0 h 10000"/>
                  <a:gd name="connsiteX12" fmla="*/ 3871 w 9677"/>
                  <a:gd name="connsiteY12" fmla="*/ 10000 h 10000"/>
                  <a:gd name="connsiteX13" fmla="*/ 4194 w 9677"/>
                  <a:gd name="connsiteY13" fmla="*/ 0 h 10000"/>
                  <a:gd name="connsiteX14" fmla="*/ 4516 w 9677"/>
                  <a:gd name="connsiteY14" fmla="*/ 10000 h 10000"/>
                  <a:gd name="connsiteX15" fmla="*/ 4839 w 9677"/>
                  <a:gd name="connsiteY15" fmla="*/ 0 h 10000"/>
                  <a:gd name="connsiteX16" fmla="*/ 5161 w 9677"/>
                  <a:gd name="connsiteY16" fmla="*/ 10000 h 10000"/>
                  <a:gd name="connsiteX17" fmla="*/ 5483 w 9677"/>
                  <a:gd name="connsiteY17" fmla="*/ 0 h 10000"/>
                  <a:gd name="connsiteX18" fmla="*/ 5806 w 9677"/>
                  <a:gd name="connsiteY18" fmla="*/ 10000 h 10000"/>
                  <a:gd name="connsiteX19" fmla="*/ 6128 w 9677"/>
                  <a:gd name="connsiteY19" fmla="*/ 0 h 10000"/>
                  <a:gd name="connsiteX20" fmla="*/ 6451 w 9677"/>
                  <a:gd name="connsiteY20" fmla="*/ 10000 h 10000"/>
                  <a:gd name="connsiteX21" fmla="*/ 6773 w 9677"/>
                  <a:gd name="connsiteY21" fmla="*/ 0 h 10000"/>
                  <a:gd name="connsiteX22" fmla="*/ 7097 w 9677"/>
                  <a:gd name="connsiteY22" fmla="*/ 10000 h 10000"/>
                  <a:gd name="connsiteX23" fmla="*/ 7418 w 9677"/>
                  <a:gd name="connsiteY23" fmla="*/ 0 h 10000"/>
                  <a:gd name="connsiteX24" fmla="*/ 7743 w 9677"/>
                  <a:gd name="connsiteY24" fmla="*/ 10000 h 10000"/>
                  <a:gd name="connsiteX25" fmla="*/ 8065 w 9677"/>
                  <a:gd name="connsiteY25" fmla="*/ 0 h 10000"/>
                  <a:gd name="connsiteX26" fmla="*/ 8386 w 9677"/>
                  <a:gd name="connsiteY26" fmla="*/ 10000 h 10000"/>
                  <a:gd name="connsiteX27" fmla="*/ 8710 w 9677"/>
                  <a:gd name="connsiteY27" fmla="*/ 0 h 10000"/>
                  <a:gd name="connsiteX28" fmla="*/ 9032 w 9677"/>
                  <a:gd name="connsiteY28" fmla="*/ 10000 h 10000"/>
                  <a:gd name="connsiteX29" fmla="*/ 9355 w 9677"/>
                  <a:gd name="connsiteY29" fmla="*/ 0 h 10000"/>
                  <a:gd name="connsiteX30" fmla="*/ 9677 w 9677"/>
                  <a:gd name="connsiteY30" fmla="*/ 10000 h 10000"/>
                  <a:gd name="connsiteX0" fmla="*/ 0 w 9667"/>
                  <a:gd name="connsiteY0" fmla="*/ 10000 h 10000"/>
                  <a:gd name="connsiteX1" fmla="*/ 333 w 9667"/>
                  <a:gd name="connsiteY1" fmla="*/ 0 h 10000"/>
                  <a:gd name="connsiteX2" fmla="*/ 667 w 9667"/>
                  <a:gd name="connsiteY2" fmla="*/ 10000 h 10000"/>
                  <a:gd name="connsiteX3" fmla="*/ 999 w 9667"/>
                  <a:gd name="connsiteY3" fmla="*/ 0 h 10000"/>
                  <a:gd name="connsiteX4" fmla="*/ 1333 w 9667"/>
                  <a:gd name="connsiteY4" fmla="*/ 10000 h 10000"/>
                  <a:gd name="connsiteX5" fmla="*/ 1666 w 9667"/>
                  <a:gd name="connsiteY5" fmla="*/ 0 h 10000"/>
                  <a:gd name="connsiteX6" fmla="*/ 2001 w 9667"/>
                  <a:gd name="connsiteY6" fmla="*/ 10000 h 10000"/>
                  <a:gd name="connsiteX7" fmla="*/ 2332 w 9667"/>
                  <a:gd name="connsiteY7" fmla="*/ 0 h 10000"/>
                  <a:gd name="connsiteX8" fmla="*/ 2665 w 9667"/>
                  <a:gd name="connsiteY8" fmla="*/ 10000 h 10000"/>
                  <a:gd name="connsiteX9" fmla="*/ 3001 w 9667"/>
                  <a:gd name="connsiteY9" fmla="*/ 0 h 10000"/>
                  <a:gd name="connsiteX10" fmla="*/ 3333 w 9667"/>
                  <a:gd name="connsiteY10" fmla="*/ 10000 h 10000"/>
                  <a:gd name="connsiteX11" fmla="*/ 3667 w 9667"/>
                  <a:gd name="connsiteY11" fmla="*/ 0 h 10000"/>
                  <a:gd name="connsiteX12" fmla="*/ 4000 w 9667"/>
                  <a:gd name="connsiteY12" fmla="*/ 10000 h 10000"/>
                  <a:gd name="connsiteX13" fmla="*/ 4334 w 9667"/>
                  <a:gd name="connsiteY13" fmla="*/ 0 h 10000"/>
                  <a:gd name="connsiteX14" fmla="*/ 4667 w 9667"/>
                  <a:gd name="connsiteY14" fmla="*/ 10000 h 10000"/>
                  <a:gd name="connsiteX15" fmla="*/ 5001 w 9667"/>
                  <a:gd name="connsiteY15" fmla="*/ 0 h 10000"/>
                  <a:gd name="connsiteX16" fmla="*/ 5333 w 9667"/>
                  <a:gd name="connsiteY16" fmla="*/ 10000 h 10000"/>
                  <a:gd name="connsiteX17" fmla="*/ 5666 w 9667"/>
                  <a:gd name="connsiteY17" fmla="*/ 0 h 10000"/>
                  <a:gd name="connsiteX18" fmla="*/ 6000 w 9667"/>
                  <a:gd name="connsiteY18" fmla="*/ 10000 h 10000"/>
                  <a:gd name="connsiteX19" fmla="*/ 6333 w 9667"/>
                  <a:gd name="connsiteY19" fmla="*/ 0 h 10000"/>
                  <a:gd name="connsiteX20" fmla="*/ 6666 w 9667"/>
                  <a:gd name="connsiteY20" fmla="*/ 10000 h 10000"/>
                  <a:gd name="connsiteX21" fmla="*/ 6999 w 9667"/>
                  <a:gd name="connsiteY21" fmla="*/ 0 h 10000"/>
                  <a:gd name="connsiteX22" fmla="*/ 7334 w 9667"/>
                  <a:gd name="connsiteY22" fmla="*/ 10000 h 10000"/>
                  <a:gd name="connsiteX23" fmla="*/ 7666 w 9667"/>
                  <a:gd name="connsiteY23" fmla="*/ 0 h 10000"/>
                  <a:gd name="connsiteX24" fmla="*/ 8001 w 9667"/>
                  <a:gd name="connsiteY24" fmla="*/ 10000 h 10000"/>
                  <a:gd name="connsiteX25" fmla="*/ 8334 w 9667"/>
                  <a:gd name="connsiteY25" fmla="*/ 0 h 10000"/>
                  <a:gd name="connsiteX26" fmla="*/ 8666 w 9667"/>
                  <a:gd name="connsiteY26" fmla="*/ 10000 h 10000"/>
                  <a:gd name="connsiteX27" fmla="*/ 9001 w 9667"/>
                  <a:gd name="connsiteY27" fmla="*/ 0 h 10000"/>
                  <a:gd name="connsiteX28" fmla="*/ 9333 w 9667"/>
                  <a:gd name="connsiteY28" fmla="*/ 10000 h 10000"/>
                  <a:gd name="connsiteX29" fmla="*/ 9667 w 9667"/>
                  <a:gd name="connsiteY29" fmla="*/ 0 h 10000"/>
                  <a:gd name="connsiteX0" fmla="*/ 0 w 9654"/>
                  <a:gd name="connsiteY0" fmla="*/ 10000 h 10000"/>
                  <a:gd name="connsiteX1" fmla="*/ 344 w 9654"/>
                  <a:gd name="connsiteY1" fmla="*/ 0 h 10000"/>
                  <a:gd name="connsiteX2" fmla="*/ 690 w 9654"/>
                  <a:gd name="connsiteY2" fmla="*/ 10000 h 10000"/>
                  <a:gd name="connsiteX3" fmla="*/ 1033 w 9654"/>
                  <a:gd name="connsiteY3" fmla="*/ 0 h 10000"/>
                  <a:gd name="connsiteX4" fmla="*/ 1379 w 9654"/>
                  <a:gd name="connsiteY4" fmla="*/ 10000 h 10000"/>
                  <a:gd name="connsiteX5" fmla="*/ 1723 w 9654"/>
                  <a:gd name="connsiteY5" fmla="*/ 0 h 10000"/>
                  <a:gd name="connsiteX6" fmla="*/ 2070 w 9654"/>
                  <a:gd name="connsiteY6" fmla="*/ 10000 h 10000"/>
                  <a:gd name="connsiteX7" fmla="*/ 2412 w 9654"/>
                  <a:gd name="connsiteY7" fmla="*/ 0 h 10000"/>
                  <a:gd name="connsiteX8" fmla="*/ 2757 w 9654"/>
                  <a:gd name="connsiteY8" fmla="*/ 10000 h 10000"/>
                  <a:gd name="connsiteX9" fmla="*/ 3104 w 9654"/>
                  <a:gd name="connsiteY9" fmla="*/ 0 h 10000"/>
                  <a:gd name="connsiteX10" fmla="*/ 3448 w 9654"/>
                  <a:gd name="connsiteY10" fmla="*/ 10000 h 10000"/>
                  <a:gd name="connsiteX11" fmla="*/ 3793 w 9654"/>
                  <a:gd name="connsiteY11" fmla="*/ 0 h 10000"/>
                  <a:gd name="connsiteX12" fmla="*/ 4138 w 9654"/>
                  <a:gd name="connsiteY12" fmla="*/ 10000 h 10000"/>
                  <a:gd name="connsiteX13" fmla="*/ 4483 w 9654"/>
                  <a:gd name="connsiteY13" fmla="*/ 0 h 10000"/>
                  <a:gd name="connsiteX14" fmla="*/ 4828 w 9654"/>
                  <a:gd name="connsiteY14" fmla="*/ 10000 h 10000"/>
                  <a:gd name="connsiteX15" fmla="*/ 5173 w 9654"/>
                  <a:gd name="connsiteY15" fmla="*/ 0 h 10000"/>
                  <a:gd name="connsiteX16" fmla="*/ 5517 w 9654"/>
                  <a:gd name="connsiteY16" fmla="*/ 10000 h 10000"/>
                  <a:gd name="connsiteX17" fmla="*/ 5861 w 9654"/>
                  <a:gd name="connsiteY17" fmla="*/ 0 h 10000"/>
                  <a:gd name="connsiteX18" fmla="*/ 6207 w 9654"/>
                  <a:gd name="connsiteY18" fmla="*/ 10000 h 10000"/>
                  <a:gd name="connsiteX19" fmla="*/ 6551 w 9654"/>
                  <a:gd name="connsiteY19" fmla="*/ 0 h 10000"/>
                  <a:gd name="connsiteX20" fmla="*/ 6896 w 9654"/>
                  <a:gd name="connsiteY20" fmla="*/ 10000 h 10000"/>
                  <a:gd name="connsiteX21" fmla="*/ 7240 w 9654"/>
                  <a:gd name="connsiteY21" fmla="*/ 0 h 10000"/>
                  <a:gd name="connsiteX22" fmla="*/ 7587 w 9654"/>
                  <a:gd name="connsiteY22" fmla="*/ 10000 h 10000"/>
                  <a:gd name="connsiteX23" fmla="*/ 7930 w 9654"/>
                  <a:gd name="connsiteY23" fmla="*/ 0 h 10000"/>
                  <a:gd name="connsiteX24" fmla="*/ 8277 w 9654"/>
                  <a:gd name="connsiteY24" fmla="*/ 10000 h 10000"/>
                  <a:gd name="connsiteX25" fmla="*/ 8621 w 9654"/>
                  <a:gd name="connsiteY25" fmla="*/ 0 h 10000"/>
                  <a:gd name="connsiteX26" fmla="*/ 8965 w 9654"/>
                  <a:gd name="connsiteY26" fmla="*/ 10000 h 10000"/>
                  <a:gd name="connsiteX27" fmla="*/ 9311 w 9654"/>
                  <a:gd name="connsiteY27" fmla="*/ 0 h 10000"/>
                  <a:gd name="connsiteX28" fmla="*/ 9654 w 9654"/>
                  <a:gd name="connsiteY28" fmla="*/ 10000 h 10000"/>
                  <a:gd name="connsiteX0" fmla="*/ 0 w 9645"/>
                  <a:gd name="connsiteY0" fmla="*/ 10000 h 10000"/>
                  <a:gd name="connsiteX1" fmla="*/ 356 w 9645"/>
                  <a:gd name="connsiteY1" fmla="*/ 0 h 10000"/>
                  <a:gd name="connsiteX2" fmla="*/ 715 w 9645"/>
                  <a:gd name="connsiteY2" fmla="*/ 10000 h 10000"/>
                  <a:gd name="connsiteX3" fmla="*/ 1070 w 9645"/>
                  <a:gd name="connsiteY3" fmla="*/ 0 h 10000"/>
                  <a:gd name="connsiteX4" fmla="*/ 1428 w 9645"/>
                  <a:gd name="connsiteY4" fmla="*/ 10000 h 10000"/>
                  <a:gd name="connsiteX5" fmla="*/ 1785 w 9645"/>
                  <a:gd name="connsiteY5" fmla="*/ 0 h 10000"/>
                  <a:gd name="connsiteX6" fmla="*/ 2144 w 9645"/>
                  <a:gd name="connsiteY6" fmla="*/ 10000 h 10000"/>
                  <a:gd name="connsiteX7" fmla="*/ 2498 w 9645"/>
                  <a:gd name="connsiteY7" fmla="*/ 0 h 10000"/>
                  <a:gd name="connsiteX8" fmla="*/ 2856 w 9645"/>
                  <a:gd name="connsiteY8" fmla="*/ 10000 h 10000"/>
                  <a:gd name="connsiteX9" fmla="*/ 3215 w 9645"/>
                  <a:gd name="connsiteY9" fmla="*/ 0 h 10000"/>
                  <a:gd name="connsiteX10" fmla="*/ 3572 w 9645"/>
                  <a:gd name="connsiteY10" fmla="*/ 10000 h 10000"/>
                  <a:gd name="connsiteX11" fmla="*/ 3929 w 9645"/>
                  <a:gd name="connsiteY11" fmla="*/ 0 h 10000"/>
                  <a:gd name="connsiteX12" fmla="*/ 4286 w 9645"/>
                  <a:gd name="connsiteY12" fmla="*/ 10000 h 10000"/>
                  <a:gd name="connsiteX13" fmla="*/ 4644 w 9645"/>
                  <a:gd name="connsiteY13" fmla="*/ 0 h 10000"/>
                  <a:gd name="connsiteX14" fmla="*/ 5001 w 9645"/>
                  <a:gd name="connsiteY14" fmla="*/ 10000 h 10000"/>
                  <a:gd name="connsiteX15" fmla="*/ 5358 w 9645"/>
                  <a:gd name="connsiteY15" fmla="*/ 0 h 10000"/>
                  <a:gd name="connsiteX16" fmla="*/ 5715 w 9645"/>
                  <a:gd name="connsiteY16" fmla="*/ 10000 h 10000"/>
                  <a:gd name="connsiteX17" fmla="*/ 6071 w 9645"/>
                  <a:gd name="connsiteY17" fmla="*/ 0 h 10000"/>
                  <a:gd name="connsiteX18" fmla="*/ 6429 w 9645"/>
                  <a:gd name="connsiteY18" fmla="*/ 10000 h 10000"/>
                  <a:gd name="connsiteX19" fmla="*/ 6786 w 9645"/>
                  <a:gd name="connsiteY19" fmla="*/ 0 h 10000"/>
                  <a:gd name="connsiteX20" fmla="*/ 7143 w 9645"/>
                  <a:gd name="connsiteY20" fmla="*/ 10000 h 10000"/>
                  <a:gd name="connsiteX21" fmla="*/ 7499 w 9645"/>
                  <a:gd name="connsiteY21" fmla="*/ 0 h 10000"/>
                  <a:gd name="connsiteX22" fmla="*/ 7859 w 9645"/>
                  <a:gd name="connsiteY22" fmla="*/ 10000 h 10000"/>
                  <a:gd name="connsiteX23" fmla="*/ 8214 w 9645"/>
                  <a:gd name="connsiteY23" fmla="*/ 0 h 10000"/>
                  <a:gd name="connsiteX24" fmla="*/ 8574 w 9645"/>
                  <a:gd name="connsiteY24" fmla="*/ 10000 h 10000"/>
                  <a:gd name="connsiteX25" fmla="*/ 8930 w 9645"/>
                  <a:gd name="connsiteY25" fmla="*/ 0 h 10000"/>
                  <a:gd name="connsiteX26" fmla="*/ 9286 w 9645"/>
                  <a:gd name="connsiteY26" fmla="*/ 10000 h 10000"/>
                  <a:gd name="connsiteX27" fmla="*/ 9645 w 9645"/>
                  <a:gd name="connsiteY27" fmla="*/ 0 h 10000"/>
                  <a:gd name="connsiteX0" fmla="*/ 0 w 9628"/>
                  <a:gd name="connsiteY0" fmla="*/ 10000 h 10000"/>
                  <a:gd name="connsiteX1" fmla="*/ 369 w 9628"/>
                  <a:gd name="connsiteY1" fmla="*/ 0 h 10000"/>
                  <a:gd name="connsiteX2" fmla="*/ 741 w 9628"/>
                  <a:gd name="connsiteY2" fmla="*/ 10000 h 10000"/>
                  <a:gd name="connsiteX3" fmla="*/ 1109 w 9628"/>
                  <a:gd name="connsiteY3" fmla="*/ 0 h 10000"/>
                  <a:gd name="connsiteX4" fmla="*/ 1481 w 9628"/>
                  <a:gd name="connsiteY4" fmla="*/ 10000 h 10000"/>
                  <a:gd name="connsiteX5" fmla="*/ 1851 w 9628"/>
                  <a:gd name="connsiteY5" fmla="*/ 0 h 10000"/>
                  <a:gd name="connsiteX6" fmla="*/ 2223 w 9628"/>
                  <a:gd name="connsiteY6" fmla="*/ 10000 h 10000"/>
                  <a:gd name="connsiteX7" fmla="*/ 2590 w 9628"/>
                  <a:gd name="connsiteY7" fmla="*/ 0 h 10000"/>
                  <a:gd name="connsiteX8" fmla="*/ 2961 w 9628"/>
                  <a:gd name="connsiteY8" fmla="*/ 10000 h 10000"/>
                  <a:gd name="connsiteX9" fmla="*/ 3333 w 9628"/>
                  <a:gd name="connsiteY9" fmla="*/ 0 h 10000"/>
                  <a:gd name="connsiteX10" fmla="*/ 3703 w 9628"/>
                  <a:gd name="connsiteY10" fmla="*/ 10000 h 10000"/>
                  <a:gd name="connsiteX11" fmla="*/ 4074 w 9628"/>
                  <a:gd name="connsiteY11" fmla="*/ 0 h 10000"/>
                  <a:gd name="connsiteX12" fmla="*/ 4444 w 9628"/>
                  <a:gd name="connsiteY12" fmla="*/ 10000 h 10000"/>
                  <a:gd name="connsiteX13" fmla="*/ 4815 w 9628"/>
                  <a:gd name="connsiteY13" fmla="*/ 0 h 10000"/>
                  <a:gd name="connsiteX14" fmla="*/ 5185 w 9628"/>
                  <a:gd name="connsiteY14" fmla="*/ 10000 h 10000"/>
                  <a:gd name="connsiteX15" fmla="*/ 5555 w 9628"/>
                  <a:gd name="connsiteY15" fmla="*/ 0 h 10000"/>
                  <a:gd name="connsiteX16" fmla="*/ 5925 w 9628"/>
                  <a:gd name="connsiteY16" fmla="*/ 10000 h 10000"/>
                  <a:gd name="connsiteX17" fmla="*/ 6294 w 9628"/>
                  <a:gd name="connsiteY17" fmla="*/ 0 h 10000"/>
                  <a:gd name="connsiteX18" fmla="*/ 6666 w 9628"/>
                  <a:gd name="connsiteY18" fmla="*/ 10000 h 10000"/>
                  <a:gd name="connsiteX19" fmla="*/ 7036 w 9628"/>
                  <a:gd name="connsiteY19" fmla="*/ 0 h 10000"/>
                  <a:gd name="connsiteX20" fmla="*/ 7406 w 9628"/>
                  <a:gd name="connsiteY20" fmla="*/ 10000 h 10000"/>
                  <a:gd name="connsiteX21" fmla="*/ 7775 w 9628"/>
                  <a:gd name="connsiteY21" fmla="*/ 0 h 10000"/>
                  <a:gd name="connsiteX22" fmla="*/ 8148 w 9628"/>
                  <a:gd name="connsiteY22" fmla="*/ 10000 h 10000"/>
                  <a:gd name="connsiteX23" fmla="*/ 8516 w 9628"/>
                  <a:gd name="connsiteY23" fmla="*/ 0 h 10000"/>
                  <a:gd name="connsiteX24" fmla="*/ 8890 w 9628"/>
                  <a:gd name="connsiteY24" fmla="*/ 10000 h 10000"/>
                  <a:gd name="connsiteX25" fmla="*/ 9259 w 9628"/>
                  <a:gd name="connsiteY25" fmla="*/ 0 h 10000"/>
                  <a:gd name="connsiteX26" fmla="*/ 9628 w 9628"/>
                  <a:gd name="connsiteY26" fmla="*/ 10000 h 10000"/>
                  <a:gd name="connsiteX0" fmla="*/ 0 w 10000"/>
                  <a:gd name="connsiteY0" fmla="*/ 10000 h 10740"/>
                  <a:gd name="connsiteX1" fmla="*/ 383 w 10000"/>
                  <a:gd name="connsiteY1" fmla="*/ 0 h 10740"/>
                  <a:gd name="connsiteX2" fmla="*/ 770 w 10000"/>
                  <a:gd name="connsiteY2" fmla="*/ 10000 h 10740"/>
                  <a:gd name="connsiteX3" fmla="*/ 1152 w 10000"/>
                  <a:gd name="connsiteY3" fmla="*/ 0 h 10740"/>
                  <a:gd name="connsiteX4" fmla="*/ 1538 w 10000"/>
                  <a:gd name="connsiteY4" fmla="*/ 10000 h 10740"/>
                  <a:gd name="connsiteX5" fmla="*/ 1923 w 10000"/>
                  <a:gd name="connsiteY5" fmla="*/ 0 h 10740"/>
                  <a:gd name="connsiteX6" fmla="*/ 2309 w 10000"/>
                  <a:gd name="connsiteY6" fmla="*/ 10000 h 10740"/>
                  <a:gd name="connsiteX7" fmla="*/ 2690 w 10000"/>
                  <a:gd name="connsiteY7" fmla="*/ 0 h 10740"/>
                  <a:gd name="connsiteX8" fmla="*/ 3075 w 10000"/>
                  <a:gd name="connsiteY8" fmla="*/ 10000 h 10740"/>
                  <a:gd name="connsiteX9" fmla="*/ 3462 w 10000"/>
                  <a:gd name="connsiteY9" fmla="*/ 0 h 10740"/>
                  <a:gd name="connsiteX10" fmla="*/ 3846 w 10000"/>
                  <a:gd name="connsiteY10" fmla="*/ 10000 h 10740"/>
                  <a:gd name="connsiteX11" fmla="*/ 4231 w 10000"/>
                  <a:gd name="connsiteY11" fmla="*/ 0 h 10740"/>
                  <a:gd name="connsiteX12" fmla="*/ 4616 w 10000"/>
                  <a:gd name="connsiteY12" fmla="*/ 10000 h 10740"/>
                  <a:gd name="connsiteX13" fmla="*/ 5001 w 10000"/>
                  <a:gd name="connsiteY13" fmla="*/ 0 h 10740"/>
                  <a:gd name="connsiteX14" fmla="*/ 5385 w 10000"/>
                  <a:gd name="connsiteY14" fmla="*/ 10000 h 10740"/>
                  <a:gd name="connsiteX15" fmla="*/ 5770 w 10000"/>
                  <a:gd name="connsiteY15" fmla="*/ 0 h 10740"/>
                  <a:gd name="connsiteX16" fmla="*/ 6154 w 10000"/>
                  <a:gd name="connsiteY16" fmla="*/ 10000 h 10740"/>
                  <a:gd name="connsiteX17" fmla="*/ 6537 w 10000"/>
                  <a:gd name="connsiteY17" fmla="*/ 0 h 10740"/>
                  <a:gd name="connsiteX18" fmla="*/ 6924 w 10000"/>
                  <a:gd name="connsiteY18" fmla="*/ 10000 h 10740"/>
                  <a:gd name="connsiteX19" fmla="*/ 7308 w 10000"/>
                  <a:gd name="connsiteY19" fmla="*/ 0 h 10740"/>
                  <a:gd name="connsiteX20" fmla="*/ 7692 w 10000"/>
                  <a:gd name="connsiteY20" fmla="*/ 10000 h 10740"/>
                  <a:gd name="connsiteX21" fmla="*/ 8075 w 10000"/>
                  <a:gd name="connsiteY21" fmla="*/ 0 h 10740"/>
                  <a:gd name="connsiteX22" fmla="*/ 8463 w 10000"/>
                  <a:gd name="connsiteY22" fmla="*/ 10000 h 10740"/>
                  <a:gd name="connsiteX23" fmla="*/ 8845 w 10000"/>
                  <a:gd name="connsiteY23" fmla="*/ 0 h 10740"/>
                  <a:gd name="connsiteX24" fmla="*/ 9233 w 10000"/>
                  <a:gd name="connsiteY24" fmla="*/ 10000 h 10740"/>
                  <a:gd name="connsiteX25" fmla="*/ 10000 w 10000"/>
                  <a:gd name="connsiteY25" fmla="*/ 10000 h 10740"/>
                  <a:gd name="connsiteX0" fmla="*/ 0 w 9233"/>
                  <a:gd name="connsiteY0" fmla="*/ 10000 h 10000"/>
                  <a:gd name="connsiteX1" fmla="*/ 383 w 9233"/>
                  <a:gd name="connsiteY1" fmla="*/ 0 h 10000"/>
                  <a:gd name="connsiteX2" fmla="*/ 770 w 9233"/>
                  <a:gd name="connsiteY2" fmla="*/ 10000 h 10000"/>
                  <a:gd name="connsiteX3" fmla="*/ 1152 w 9233"/>
                  <a:gd name="connsiteY3" fmla="*/ 0 h 10000"/>
                  <a:gd name="connsiteX4" fmla="*/ 1538 w 9233"/>
                  <a:gd name="connsiteY4" fmla="*/ 10000 h 10000"/>
                  <a:gd name="connsiteX5" fmla="*/ 1923 w 9233"/>
                  <a:gd name="connsiteY5" fmla="*/ 0 h 10000"/>
                  <a:gd name="connsiteX6" fmla="*/ 2309 w 9233"/>
                  <a:gd name="connsiteY6" fmla="*/ 10000 h 10000"/>
                  <a:gd name="connsiteX7" fmla="*/ 2690 w 9233"/>
                  <a:gd name="connsiteY7" fmla="*/ 0 h 10000"/>
                  <a:gd name="connsiteX8" fmla="*/ 3075 w 9233"/>
                  <a:gd name="connsiteY8" fmla="*/ 10000 h 10000"/>
                  <a:gd name="connsiteX9" fmla="*/ 3462 w 9233"/>
                  <a:gd name="connsiteY9" fmla="*/ 0 h 10000"/>
                  <a:gd name="connsiteX10" fmla="*/ 3846 w 9233"/>
                  <a:gd name="connsiteY10" fmla="*/ 10000 h 10000"/>
                  <a:gd name="connsiteX11" fmla="*/ 4231 w 9233"/>
                  <a:gd name="connsiteY11" fmla="*/ 0 h 10000"/>
                  <a:gd name="connsiteX12" fmla="*/ 4616 w 9233"/>
                  <a:gd name="connsiteY12" fmla="*/ 10000 h 10000"/>
                  <a:gd name="connsiteX13" fmla="*/ 5001 w 9233"/>
                  <a:gd name="connsiteY13" fmla="*/ 0 h 10000"/>
                  <a:gd name="connsiteX14" fmla="*/ 5385 w 9233"/>
                  <a:gd name="connsiteY14" fmla="*/ 10000 h 10000"/>
                  <a:gd name="connsiteX15" fmla="*/ 5770 w 9233"/>
                  <a:gd name="connsiteY15" fmla="*/ 0 h 10000"/>
                  <a:gd name="connsiteX16" fmla="*/ 6154 w 9233"/>
                  <a:gd name="connsiteY16" fmla="*/ 10000 h 10000"/>
                  <a:gd name="connsiteX17" fmla="*/ 6537 w 9233"/>
                  <a:gd name="connsiteY17" fmla="*/ 0 h 10000"/>
                  <a:gd name="connsiteX18" fmla="*/ 6924 w 9233"/>
                  <a:gd name="connsiteY18" fmla="*/ 10000 h 10000"/>
                  <a:gd name="connsiteX19" fmla="*/ 7308 w 9233"/>
                  <a:gd name="connsiteY19" fmla="*/ 0 h 10000"/>
                  <a:gd name="connsiteX20" fmla="*/ 7692 w 9233"/>
                  <a:gd name="connsiteY20" fmla="*/ 10000 h 10000"/>
                  <a:gd name="connsiteX21" fmla="*/ 8075 w 9233"/>
                  <a:gd name="connsiteY21" fmla="*/ 0 h 10000"/>
                  <a:gd name="connsiteX22" fmla="*/ 8463 w 9233"/>
                  <a:gd name="connsiteY22" fmla="*/ 10000 h 10000"/>
                  <a:gd name="connsiteX23" fmla="*/ 8845 w 9233"/>
                  <a:gd name="connsiteY23" fmla="*/ 0 h 10000"/>
                  <a:gd name="connsiteX24" fmla="*/ 9233 w 9233"/>
                  <a:gd name="connsiteY24" fmla="*/ 10000 h 10000"/>
                  <a:gd name="connsiteX0" fmla="*/ 0 w 9580"/>
                  <a:gd name="connsiteY0" fmla="*/ 10000 h 10000"/>
                  <a:gd name="connsiteX1" fmla="*/ 415 w 9580"/>
                  <a:gd name="connsiteY1" fmla="*/ 0 h 10000"/>
                  <a:gd name="connsiteX2" fmla="*/ 834 w 9580"/>
                  <a:gd name="connsiteY2" fmla="*/ 10000 h 10000"/>
                  <a:gd name="connsiteX3" fmla="*/ 1248 w 9580"/>
                  <a:gd name="connsiteY3" fmla="*/ 0 h 10000"/>
                  <a:gd name="connsiteX4" fmla="*/ 1666 w 9580"/>
                  <a:gd name="connsiteY4" fmla="*/ 10000 h 10000"/>
                  <a:gd name="connsiteX5" fmla="*/ 2083 w 9580"/>
                  <a:gd name="connsiteY5" fmla="*/ 0 h 10000"/>
                  <a:gd name="connsiteX6" fmla="*/ 2501 w 9580"/>
                  <a:gd name="connsiteY6" fmla="*/ 10000 h 10000"/>
                  <a:gd name="connsiteX7" fmla="*/ 2913 w 9580"/>
                  <a:gd name="connsiteY7" fmla="*/ 0 h 10000"/>
                  <a:gd name="connsiteX8" fmla="*/ 3330 w 9580"/>
                  <a:gd name="connsiteY8" fmla="*/ 10000 h 10000"/>
                  <a:gd name="connsiteX9" fmla="*/ 3750 w 9580"/>
                  <a:gd name="connsiteY9" fmla="*/ 0 h 10000"/>
                  <a:gd name="connsiteX10" fmla="*/ 4165 w 9580"/>
                  <a:gd name="connsiteY10" fmla="*/ 10000 h 10000"/>
                  <a:gd name="connsiteX11" fmla="*/ 4582 w 9580"/>
                  <a:gd name="connsiteY11" fmla="*/ 0 h 10000"/>
                  <a:gd name="connsiteX12" fmla="*/ 4999 w 9580"/>
                  <a:gd name="connsiteY12" fmla="*/ 10000 h 10000"/>
                  <a:gd name="connsiteX13" fmla="*/ 5416 w 9580"/>
                  <a:gd name="connsiteY13" fmla="*/ 0 h 10000"/>
                  <a:gd name="connsiteX14" fmla="*/ 5832 w 9580"/>
                  <a:gd name="connsiteY14" fmla="*/ 10000 h 10000"/>
                  <a:gd name="connsiteX15" fmla="*/ 6249 w 9580"/>
                  <a:gd name="connsiteY15" fmla="*/ 0 h 10000"/>
                  <a:gd name="connsiteX16" fmla="*/ 6665 w 9580"/>
                  <a:gd name="connsiteY16" fmla="*/ 10000 h 10000"/>
                  <a:gd name="connsiteX17" fmla="*/ 7080 w 9580"/>
                  <a:gd name="connsiteY17" fmla="*/ 0 h 10000"/>
                  <a:gd name="connsiteX18" fmla="*/ 7499 w 9580"/>
                  <a:gd name="connsiteY18" fmla="*/ 10000 h 10000"/>
                  <a:gd name="connsiteX19" fmla="*/ 7915 w 9580"/>
                  <a:gd name="connsiteY19" fmla="*/ 0 h 10000"/>
                  <a:gd name="connsiteX20" fmla="*/ 8331 w 9580"/>
                  <a:gd name="connsiteY20" fmla="*/ 10000 h 10000"/>
                  <a:gd name="connsiteX21" fmla="*/ 8746 w 9580"/>
                  <a:gd name="connsiteY21" fmla="*/ 0 h 10000"/>
                  <a:gd name="connsiteX22" fmla="*/ 9166 w 9580"/>
                  <a:gd name="connsiteY22" fmla="*/ 10000 h 10000"/>
                  <a:gd name="connsiteX23" fmla="*/ 9580 w 9580"/>
                  <a:gd name="connsiteY23" fmla="*/ 0 h 10000"/>
                  <a:gd name="connsiteX0" fmla="*/ 0 w 9568"/>
                  <a:gd name="connsiteY0" fmla="*/ 10000 h 10000"/>
                  <a:gd name="connsiteX1" fmla="*/ 433 w 9568"/>
                  <a:gd name="connsiteY1" fmla="*/ 0 h 10000"/>
                  <a:gd name="connsiteX2" fmla="*/ 871 w 9568"/>
                  <a:gd name="connsiteY2" fmla="*/ 10000 h 10000"/>
                  <a:gd name="connsiteX3" fmla="*/ 1303 w 9568"/>
                  <a:gd name="connsiteY3" fmla="*/ 0 h 10000"/>
                  <a:gd name="connsiteX4" fmla="*/ 1739 w 9568"/>
                  <a:gd name="connsiteY4" fmla="*/ 10000 h 10000"/>
                  <a:gd name="connsiteX5" fmla="*/ 2174 w 9568"/>
                  <a:gd name="connsiteY5" fmla="*/ 0 h 10000"/>
                  <a:gd name="connsiteX6" fmla="*/ 2611 w 9568"/>
                  <a:gd name="connsiteY6" fmla="*/ 10000 h 10000"/>
                  <a:gd name="connsiteX7" fmla="*/ 3041 w 9568"/>
                  <a:gd name="connsiteY7" fmla="*/ 0 h 10000"/>
                  <a:gd name="connsiteX8" fmla="*/ 3476 w 9568"/>
                  <a:gd name="connsiteY8" fmla="*/ 10000 h 10000"/>
                  <a:gd name="connsiteX9" fmla="*/ 3914 w 9568"/>
                  <a:gd name="connsiteY9" fmla="*/ 0 h 10000"/>
                  <a:gd name="connsiteX10" fmla="*/ 4348 w 9568"/>
                  <a:gd name="connsiteY10" fmla="*/ 10000 h 10000"/>
                  <a:gd name="connsiteX11" fmla="*/ 4783 w 9568"/>
                  <a:gd name="connsiteY11" fmla="*/ 0 h 10000"/>
                  <a:gd name="connsiteX12" fmla="*/ 5218 w 9568"/>
                  <a:gd name="connsiteY12" fmla="*/ 10000 h 10000"/>
                  <a:gd name="connsiteX13" fmla="*/ 5653 w 9568"/>
                  <a:gd name="connsiteY13" fmla="*/ 0 h 10000"/>
                  <a:gd name="connsiteX14" fmla="*/ 6088 w 9568"/>
                  <a:gd name="connsiteY14" fmla="*/ 10000 h 10000"/>
                  <a:gd name="connsiteX15" fmla="*/ 6523 w 9568"/>
                  <a:gd name="connsiteY15" fmla="*/ 0 h 10000"/>
                  <a:gd name="connsiteX16" fmla="*/ 6957 w 9568"/>
                  <a:gd name="connsiteY16" fmla="*/ 10000 h 10000"/>
                  <a:gd name="connsiteX17" fmla="*/ 7390 w 9568"/>
                  <a:gd name="connsiteY17" fmla="*/ 0 h 10000"/>
                  <a:gd name="connsiteX18" fmla="*/ 7828 w 9568"/>
                  <a:gd name="connsiteY18" fmla="*/ 10000 h 10000"/>
                  <a:gd name="connsiteX19" fmla="*/ 8262 w 9568"/>
                  <a:gd name="connsiteY19" fmla="*/ 0 h 10000"/>
                  <a:gd name="connsiteX20" fmla="*/ 8696 w 9568"/>
                  <a:gd name="connsiteY20" fmla="*/ 10000 h 10000"/>
                  <a:gd name="connsiteX21" fmla="*/ 9129 w 9568"/>
                  <a:gd name="connsiteY21" fmla="*/ 0 h 10000"/>
                  <a:gd name="connsiteX22" fmla="*/ 9568 w 9568"/>
                  <a:gd name="connsiteY22" fmla="*/ 10000 h 10000"/>
                  <a:gd name="connsiteX0" fmla="*/ 0 w 9541"/>
                  <a:gd name="connsiteY0" fmla="*/ 10000 h 10000"/>
                  <a:gd name="connsiteX1" fmla="*/ 453 w 9541"/>
                  <a:gd name="connsiteY1" fmla="*/ 0 h 10000"/>
                  <a:gd name="connsiteX2" fmla="*/ 910 w 9541"/>
                  <a:gd name="connsiteY2" fmla="*/ 10000 h 10000"/>
                  <a:gd name="connsiteX3" fmla="*/ 1362 w 9541"/>
                  <a:gd name="connsiteY3" fmla="*/ 0 h 10000"/>
                  <a:gd name="connsiteX4" fmla="*/ 1818 w 9541"/>
                  <a:gd name="connsiteY4" fmla="*/ 10000 h 10000"/>
                  <a:gd name="connsiteX5" fmla="*/ 2272 w 9541"/>
                  <a:gd name="connsiteY5" fmla="*/ 0 h 10000"/>
                  <a:gd name="connsiteX6" fmla="*/ 2729 w 9541"/>
                  <a:gd name="connsiteY6" fmla="*/ 10000 h 10000"/>
                  <a:gd name="connsiteX7" fmla="*/ 3178 w 9541"/>
                  <a:gd name="connsiteY7" fmla="*/ 0 h 10000"/>
                  <a:gd name="connsiteX8" fmla="*/ 3633 w 9541"/>
                  <a:gd name="connsiteY8" fmla="*/ 10000 h 10000"/>
                  <a:gd name="connsiteX9" fmla="*/ 4091 w 9541"/>
                  <a:gd name="connsiteY9" fmla="*/ 0 h 10000"/>
                  <a:gd name="connsiteX10" fmla="*/ 4544 w 9541"/>
                  <a:gd name="connsiteY10" fmla="*/ 10000 h 10000"/>
                  <a:gd name="connsiteX11" fmla="*/ 4999 w 9541"/>
                  <a:gd name="connsiteY11" fmla="*/ 0 h 10000"/>
                  <a:gd name="connsiteX12" fmla="*/ 5454 w 9541"/>
                  <a:gd name="connsiteY12" fmla="*/ 10000 h 10000"/>
                  <a:gd name="connsiteX13" fmla="*/ 5908 w 9541"/>
                  <a:gd name="connsiteY13" fmla="*/ 0 h 10000"/>
                  <a:gd name="connsiteX14" fmla="*/ 6363 w 9541"/>
                  <a:gd name="connsiteY14" fmla="*/ 10000 h 10000"/>
                  <a:gd name="connsiteX15" fmla="*/ 6818 w 9541"/>
                  <a:gd name="connsiteY15" fmla="*/ 0 h 10000"/>
                  <a:gd name="connsiteX16" fmla="*/ 7271 w 9541"/>
                  <a:gd name="connsiteY16" fmla="*/ 10000 h 10000"/>
                  <a:gd name="connsiteX17" fmla="*/ 7724 w 9541"/>
                  <a:gd name="connsiteY17" fmla="*/ 0 h 10000"/>
                  <a:gd name="connsiteX18" fmla="*/ 8181 w 9541"/>
                  <a:gd name="connsiteY18" fmla="*/ 10000 h 10000"/>
                  <a:gd name="connsiteX19" fmla="*/ 8635 w 9541"/>
                  <a:gd name="connsiteY19" fmla="*/ 0 h 10000"/>
                  <a:gd name="connsiteX20" fmla="*/ 9089 w 9541"/>
                  <a:gd name="connsiteY20" fmla="*/ 10000 h 10000"/>
                  <a:gd name="connsiteX21" fmla="*/ 9541 w 9541"/>
                  <a:gd name="connsiteY21" fmla="*/ 0 h 10000"/>
                  <a:gd name="connsiteX0" fmla="*/ 0 w 9526"/>
                  <a:gd name="connsiteY0" fmla="*/ 10000 h 10000"/>
                  <a:gd name="connsiteX1" fmla="*/ 475 w 9526"/>
                  <a:gd name="connsiteY1" fmla="*/ 0 h 10000"/>
                  <a:gd name="connsiteX2" fmla="*/ 954 w 9526"/>
                  <a:gd name="connsiteY2" fmla="*/ 10000 h 10000"/>
                  <a:gd name="connsiteX3" fmla="*/ 1428 w 9526"/>
                  <a:gd name="connsiteY3" fmla="*/ 0 h 10000"/>
                  <a:gd name="connsiteX4" fmla="*/ 1905 w 9526"/>
                  <a:gd name="connsiteY4" fmla="*/ 10000 h 10000"/>
                  <a:gd name="connsiteX5" fmla="*/ 2381 w 9526"/>
                  <a:gd name="connsiteY5" fmla="*/ 0 h 10000"/>
                  <a:gd name="connsiteX6" fmla="*/ 2860 w 9526"/>
                  <a:gd name="connsiteY6" fmla="*/ 10000 h 10000"/>
                  <a:gd name="connsiteX7" fmla="*/ 3331 w 9526"/>
                  <a:gd name="connsiteY7" fmla="*/ 0 h 10000"/>
                  <a:gd name="connsiteX8" fmla="*/ 3808 w 9526"/>
                  <a:gd name="connsiteY8" fmla="*/ 10000 h 10000"/>
                  <a:gd name="connsiteX9" fmla="*/ 4288 w 9526"/>
                  <a:gd name="connsiteY9" fmla="*/ 0 h 10000"/>
                  <a:gd name="connsiteX10" fmla="*/ 4763 w 9526"/>
                  <a:gd name="connsiteY10" fmla="*/ 10000 h 10000"/>
                  <a:gd name="connsiteX11" fmla="*/ 5239 w 9526"/>
                  <a:gd name="connsiteY11" fmla="*/ 0 h 10000"/>
                  <a:gd name="connsiteX12" fmla="*/ 5716 w 9526"/>
                  <a:gd name="connsiteY12" fmla="*/ 10000 h 10000"/>
                  <a:gd name="connsiteX13" fmla="*/ 6192 w 9526"/>
                  <a:gd name="connsiteY13" fmla="*/ 0 h 10000"/>
                  <a:gd name="connsiteX14" fmla="*/ 6669 w 9526"/>
                  <a:gd name="connsiteY14" fmla="*/ 10000 h 10000"/>
                  <a:gd name="connsiteX15" fmla="*/ 7146 w 9526"/>
                  <a:gd name="connsiteY15" fmla="*/ 0 h 10000"/>
                  <a:gd name="connsiteX16" fmla="*/ 7621 w 9526"/>
                  <a:gd name="connsiteY16" fmla="*/ 10000 h 10000"/>
                  <a:gd name="connsiteX17" fmla="*/ 8096 w 9526"/>
                  <a:gd name="connsiteY17" fmla="*/ 0 h 10000"/>
                  <a:gd name="connsiteX18" fmla="*/ 8575 w 9526"/>
                  <a:gd name="connsiteY18" fmla="*/ 10000 h 10000"/>
                  <a:gd name="connsiteX19" fmla="*/ 9050 w 9526"/>
                  <a:gd name="connsiteY19" fmla="*/ 0 h 10000"/>
                  <a:gd name="connsiteX20" fmla="*/ 9526 w 9526"/>
                  <a:gd name="connsiteY20" fmla="*/ 10000 h 10000"/>
                  <a:gd name="connsiteX0" fmla="*/ 0 w 9500"/>
                  <a:gd name="connsiteY0" fmla="*/ 10000 h 10000"/>
                  <a:gd name="connsiteX1" fmla="*/ 499 w 9500"/>
                  <a:gd name="connsiteY1" fmla="*/ 0 h 10000"/>
                  <a:gd name="connsiteX2" fmla="*/ 1001 w 9500"/>
                  <a:gd name="connsiteY2" fmla="*/ 10000 h 10000"/>
                  <a:gd name="connsiteX3" fmla="*/ 1499 w 9500"/>
                  <a:gd name="connsiteY3" fmla="*/ 0 h 10000"/>
                  <a:gd name="connsiteX4" fmla="*/ 2000 w 9500"/>
                  <a:gd name="connsiteY4" fmla="*/ 10000 h 10000"/>
                  <a:gd name="connsiteX5" fmla="*/ 2499 w 9500"/>
                  <a:gd name="connsiteY5" fmla="*/ 0 h 10000"/>
                  <a:gd name="connsiteX6" fmla="*/ 3002 w 9500"/>
                  <a:gd name="connsiteY6" fmla="*/ 10000 h 10000"/>
                  <a:gd name="connsiteX7" fmla="*/ 3497 w 9500"/>
                  <a:gd name="connsiteY7" fmla="*/ 0 h 10000"/>
                  <a:gd name="connsiteX8" fmla="*/ 3997 w 9500"/>
                  <a:gd name="connsiteY8" fmla="*/ 10000 h 10000"/>
                  <a:gd name="connsiteX9" fmla="*/ 4501 w 9500"/>
                  <a:gd name="connsiteY9" fmla="*/ 0 h 10000"/>
                  <a:gd name="connsiteX10" fmla="*/ 5000 w 9500"/>
                  <a:gd name="connsiteY10" fmla="*/ 10000 h 10000"/>
                  <a:gd name="connsiteX11" fmla="*/ 5500 w 9500"/>
                  <a:gd name="connsiteY11" fmla="*/ 0 h 10000"/>
                  <a:gd name="connsiteX12" fmla="*/ 6000 w 9500"/>
                  <a:gd name="connsiteY12" fmla="*/ 10000 h 10000"/>
                  <a:gd name="connsiteX13" fmla="*/ 6500 w 9500"/>
                  <a:gd name="connsiteY13" fmla="*/ 0 h 10000"/>
                  <a:gd name="connsiteX14" fmla="*/ 7001 w 9500"/>
                  <a:gd name="connsiteY14" fmla="*/ 10000 h 10000"/>
                  <a:gd name="connsiteX15" fmla="*/ 7502 w 9500"/>
                  <a:gd name="connsiteY15" fmla="*/ 0 h 10000"/>
                  <a:gd name="connsiteX16" fmla="*/ 8000 w 9500"/>
                  <a:gd name="connsiteY16" fmla="*/ 10000 h 10000"/>
                  <a:gd name="connsiteX17" fmla="*/ 8499 w 9500"/>
                  <a:gd name="connsiteY17" fmla="*/ 0 h 10000"/>
                  <a:gd name="connsiteX18" fmla="*/ 9002 w 9500"/>
                  <a:gd name="connsiteY18" fmla="*/ 10000 h 10000"/>
                  <a:gd name="connsiteX19" fmla="*/ 9500 w 9500"/>
                  <a:gd name="connsiteY19" fmla="*/ 0 h 10000"/>
                  <a:gd name="connsiteX0" fmla="*/ 0 w 9476"/>
                  <a:gd name="connsiteY0" fmla="*/ 10000 h 10000"/>
                  <a:gd name="connsiteX1" fmla="*/ 525 w 9476"/>
                  <a:gd name="connsiteY1" fmla="*/ 0 h 10000"/>
                  <a:gd name="connsiteX2" fmla="*/ 1054 w 9476"/>
                  <a:gd name="connsiteY2" fmla="*/ 10000 h 10000"/>
                  <a:gd name="connsiteX3" fmla="*/ 1578 w 9476"/>
                  <a:gd name="connsiteY3" fmla="*/ 0 h 10000"/>
                  <a:gd name="connsiteX4" fmla="*/ 2105 w 9476"/>
                  <a:gd name="connsiteY4" fmla="*/ 10000 h 10000"/>
                  <a:gd name="connsiteX5" fmla="*/ 2631 w 9476"/>
                  <a:gd name="connsiteY5" fmla="*/ 0 h 10000"/>
                  <a:gd name="connsiteX6" fmla="*/ 3160 w 9476"/>
                  <a:gd name="connsiteY6" fmla="*/ 10000 h 10000"/>
                  <a:gd name="connsiteX7" fmla="*/ 3681 w 9476"/>
                  <a:gd name="connsiteY7" fmla="*/ 0 h 10000"/>
                  <a:gd name="connsiteX8" fmla="*/ 4207 w 9476"/>
                  <a:gd name="connsiteY8" fmla="*/ 10000 h 10000"/>
                  <a:gd name="connsiteX9" fmla="*/ 4738 w 9476"/>
                  <a:gd name="connsiteY9" fmla="*/ 0 h 10000"/>
                  <a:gd name="connsiteX10" fmla="*/ 5263 w 9476"/>
                  <a:gd name="connsiteY10" fmla="*/ 10000 h 10000"/>
                  <a:gd name="connsiteX11" fmla="*/ 5789 w 9476"/>
                  <a:gd name="connsiteY11" fmla="*/ 0 h 10000"/>
                  <a:gd name="connsiteX12" fmla="*/ 6316 w 9476"/>
                  <a:gd name="connsiteY12" fmla="*/ 10000 h 10000"/>
                  <a:gd name="connsiteX13" fmla="*/ 6842 w 9476"/>
                  <a:gd name="connsiteY13" fmla="*/ 0 h 10000"/>
                  <a:gd name="connsiteX14" fmla="*/ 7369 w 9476"/>
                  <a:gd name="connsiteY14" fmla="*/ 10000 h 10000"/>
                  <a:gd name="connsiteX15" fmla="*/ 7897 w 9476"/>
                  <a:gd name="connsiteY15" fmla="*/ 0 h 10000"/>
                  <a:gd name="connsiteX16" fmla="*/ 8421 w 9476"/>
                  <a:gd name="connsiteY16" fmla="*/ 10000 h 10000"/>
                  <a:gd name="connsiteX17" fmla="*/ 8946 w 9476"/>
                  <a:gd name="connsiteY17" fmla="*/ 0 h 10000"/>
                  <a:gd name="connsiteX18" fmla="*/ 9476 w 9476"/>
                  <a:gd name="connsiteY18" fmla="*/ 10000 h 10000"/>
                  <a:gd name="connsiteX0" fmla="*/ 0 w 9441"/>
                  <a:gd name="connsiteY0" fmla="*/ 10000 h 10000"/>
                  <a:gd name="connsiteX1" fmla="*/ 554 w 9441"/>
                  <a:gd name="connsiteY1" fmla="*/ 0 h 10000"/>
                  <a:gd name="connsiteX2" fmla="*/ 1112 w 9441"/>
                  <a:gd name="connsiteY2" fmla="*/ 10000 h 10000"/>
                  <a:gd name="connsiteX3" fmla="*/ 1665 w 9441"/>
                  <a:gd name="connsiteY3" fmla="*/ 0 h 10000"/>
                  <a:gd name="connsiteX4" fmla="*/ 2221 w 9441"/>
                  <a:gd name="connsiteY4" fmla="*/ 10000 h 10000"/>
                  <a:gd name="connsiteX5" fmla="*/ 2776 w 9441"/>
                  <a:gd name="connsiteY5" fmla="*/ 0 h 10000"/>
                  <a:gd name="connsiteX6" fmla="*/ 3335 w 9441"/>
                  <a:gd name="connsiteY6" fmla="*/ 10000 h 10000"/>
                  <a:gd name="connsiteX7" fmla="*/ 3885 w 9441"/>
                  <a:gd name="connsiteY7" fmla="*/ 0 h 10000"/>
                  <a:gd name="connsiteX8" fmla="*/ 4440 w 9441"/>
                  <a:gd name="connsiteY8" fmla="*/ 10000 h 10000"/>
                  <a:gd name="connsiteX9" fmla="*/ 5000 w 9441"/>
                  <a:gd name="connsiteY9" fmla="*/ 0 h 10000"/>
                  <a:gd name="connsiteX10" fmla="*/ 5554 w 9441"/>
                  <a:gd name="connsiteY10" fmla="*/ 10000 h 10000"/>
                  <a:gd name="connsiteX11" fmla="*/ 6109 w 9441"/>
                  <a:gd name="connsiteY11" fmla="*/ 0 h 10000"/>
                  <a:gd name="connsiteX12" fmla="*/ 6665 w 9441"/>
                  <a:gd name="connsiteY12" fmla="*/ 10000 h 10000"/>
                  <a:gd name="connsiteX13" fmla="*/ 7220 w 9441"/>
                  <a:gd name="connsiteY13" fmla="*/ 0 h 10000"/>
                  <a:gd name="connsiteX14" fmla="*/ 7776 w 9441"/>
                  <a:gd name="connsiteY14" fmla="*/ 10000 h 10000"/>
                  <a:gd name="connsiteX15" fmla="*/ 8334 w 9441"/>
                  <a:gd name="connsiteY15" fmla="*/ 0 h 10000"/>
                  <a:gd name="connsiteX16" fmla="*/ 8887 w 9441"/>
                  <a:gd name="connsiteY16" fmla="*/ 10000 h 10000"/>
                  <a:gd name="connsiteX17" fmla="*/ 9441 w 9441"/>
                  <a:gd name="connsiteY17" fmla="*/ 0 h 10000"/>
                  <a:gd name="connsiteX0" fmla="*/ 0 w 9413"/>
                  <a:gd name="connsiteY0" fmla="*/ 10000 h 10000"/>
                  <a:gd name="connsiteX1" fmla="*/ 587 w 9413"/>
                  <a:gd name="connsiteY1" fmla="*/ 0 h 10000"/>
                  <a:gd name="connsiteX2" fmla="*/ 1178 w 9413"/>
                  <a:gd name="connsiteY2" fmla="*/ 10000 h 10000"/>
                  <a:gd name="connsiteX3" fmla="*/ 1764 w 9413"/>
                  <a:gd name="connsiteY3" fmla="*/ 0 h 10000"/>
                  <a:gd name="connsiteX4" fmla="*/ 2353 w 9413"/>
                  <a:gd name="connsiteY4" fmla="*/ 10000 h 10000"/>
                  <a:gd name="connsiteX5" fmla="*/ 2940 w 9413"/>
                  <a:gd name="connsiteY5" fmla="*/ 0 h 10000"/>
                  <a:gd name="connsiteX6" fmla="*/ 3532 w 9413"/>
                  <a:gd name="connsiteY6" fmla="*/ 10000 h 10000"/>
                  <a:gd name="connsiteX7" fmla="*/ 4115 w 9413"/>
                  <a:gd name="connsiteY7" fmla="*/ 0 h 10000"/>
                  <a:gd name="connsiteX8" fmla="*/ 4703 w 9413"/>
                  <a:gd name="connsiteY8" fmla="*/ 10000 h 10000"/>
                  <a:gd name="connsiteX9" fmla="*/ 5296 w 9413"/>
                  <a:gd name="connsiteY9" fmla="*/ 0 h 10000"/>
                  <a:gd name="connsiteX10" fmla="*/ 5883 w 9413"/>
                  <a:gd name="connsiteY10" fmla="*/ 10000 h 10000"/>
                  <a:gd name="connsiteX11" fmla="*/ 6471 w 9413"/>
                  <a:gd name="connsiteY11" fmla="*/ 0 h 10000"/>
                  <a:gd name="connsiteX12" fmla="*/ 7060 w 9413"/>
                  <a:gd name="connsiteY12" fmla="*/ 10000 h 10000"/>
                  <a:gd name="connsiteX13" fmla="*/ 7647 w 9413"/>
                  <a:gd name="connsiteY13" fmla="*/ 0 h 10000"/>
                  <a:gd name="connsiteX14" fmla="*/ 8236 w 9413"/>
                  <a:gd name="connsiteY14" fmla="*/ 10000 h 10000"/>
                  <a:gd name="connsiteX15" fmla="*/ 8827 w 9413"/>
                  <a:gd name="connsiteY15" fmla="*/ 0 h 10000"/>
                  <a:gd name="connsiteX16" fmla="*/ 9413 w 9413"/>
                  <a:gd name="connsiteY16" fmla="*/ 10000 h 10000"/>
                  <a:gd name="connsiteX0" fmla="*/ 0 w 9377"/>
                  <a:gd name="connsiteY0" fmla="*/ 10000 h 10000"/>
                  <a:gd name="connsiteX1" fmla="*/ 624 w 9377"/>
                  <a:gd name="connsiteY1" fmla="*/ 0 h 10000"/>
                  <a:gd name="connsiteX2" fmla="*/ 1251 w 9377"/>
                  <a:gd name="connsiteY2" fmla="*/ 10000 h 10000"/>
                  <a:gd name="connsiteX3" fmla="*/ 1874 w 9377"/>
                  <a:gd name="connsiteY3" fmla="*/ 0 h 10000"/>
                  <a:gd name="connsiteX4" fmla="*/ 2500 w 9377"/>
                  <a:gd name="connsiteY4" fmla="*/ 10000 h 10000"/>
                  <a:gd name="connsiteX5" fmla="*/ 3123 w 9377"/>
                  <a:gd name="connsiteY5" fmla="*/ 0 h 10000"/>
                  <a:gd name="connsiteX6" fmla="*/ 3752 w 9377"/>
                  <a:gd name="connsiteY6" fmla="*/ 10000 h 10000"/>
                  <a:gd name="connsiteX7" fmla="*/ 4372 w 9377"/>
                  <a:gd name="connsiteY7" fmla="*/ 0 h 10000"/>
                  <a:gd name="connsiteX8" fmla="*/ 4996 w 9377"/>
                  <a:gd name="connsiteY8" fmla="*/ 10000 h 10000"/>
                  <a:gd name="connsiteX9" fmla="*/ 5626 w 9377"/>
                  <a:gd name="connsiteY9" fmla="*/ 0 h 10000"/>
                  <a:gd name="connsiteX10" fmla="*/ 6250 w 9377"/>
                  <a:gd name="connsiteY10" fmla="*/ 10000 h 10000"/>
                  <a:gd name="connsiteX11" fmla="*/ 6875 w 9377"/>
                  <a:gd name="connsiteY11" fmla="*/ 0 h 10000"/>
                  <a:gd name="connsiteX12" fmla="*/ 7500 w 9377"/>
                  <a:gd name="connsiteY12" fmla="*/ 10000 h 10000"/>
                  <a:gd name="connsiteX13" fmla="*/ 8124 w 9377"/>
                  <a:gd name="connsiteY13" fmla="*/ 0 h 10000"/>
                  <a:gd name="connsiteX14" fmla="*/ 8750 w 9377"/>
                  <a:gd name="connsiteY14" fmla="*/ 10000 h 10000"/>
                  <a:gd name="connsiteX15" fmla="*/ 9377 w 9377"/>
                  <a:gd name="connsiteY15" fmla="*/ 0 h 10000"/>
                  <a:gd name="connsiteX0" fmla="*/ 0 w 9331"/>
                  <a:gd name="connsiteY0" fmla="*/ 10000 h 10000"/>
                  <a:gd name="connsiteX1" fmla="*/ 665 w 9331"/>
                  <a:gd name="connsiteY1" fmla="*/ 0 h 10000"/>
                  <a:gd name="connsiteX2" fmla="*/ 1334 w 9331"/>
                  <a:gd name="connsiteY2" fmla="*/ 10000 h 10000"/>
                  <a:gd name="connsiteX3" fmla="*/ 1999 w 9331"/>
                  <a:gd name="connsiteY3" fmla="*/ 0 h 10000"/>
                  <a:gd name="connsiteX4" fmla="*/ 2666 w 9331"/>
                  <a:gd name="connsiteY4" fmla="*/ 10000 h 10000"/>
                  <a:gd name="connsiteX5" fmla="*/ 3330 w 9331"/>
                  <a:gd name="connsiteY5" fmla="*/ 0 h 10000"/>
                  <a:gd name="connsiteX6" fmla="*/ 4001 w 9331"/>
                  <a:gd name="connsiteY6" fmla="*/ 10000 h 10000"/>
                  <a:gd name="connsiteX7" fmla="*/ 4662 w 9331"/>
                  <a:gd name="connsiteY7" fmla="*/ 0 h 10000"/>
                  <a:gd name="connsiteX8" fmla="*/ 5328 w 9331"/>
                  <a:gd name="connsiteY8" fmla="*/ 10000 h 10000"/>
                  <a:gd name="connsiteX9" fmla="*/ 6000 w 9331"/>
                  <a:gd name="connsiteY9" fmla="*/ 0 h 10000"/>
                  <a:gd name="connsiteX10" fmla="*/ 6665 w 9331"/>
                  <a:gd name="connsiteY10" fmla="*/ 10000 h 10000"/>
                  <a:gd name="connsiteX11" fmla="*/ 7332 w 9331"/>
                  <a:gd name="connsiteY11" fmla="*/ 0 h 10000"/>
                  <a:gd name="connsiteX12" fmla="*/ 7998 w 9331"/>
                  <a:gd name="connsiteY12" fmla="*/ 10000 h 10000"/>
                  <a:gd name="connsiteX13" fmla="*/ 8664 w 9331"/>
                  <a:gd name="connsiteY13" fmla="*/ 0 h 10000"/>
                  <a:gd name="connsiteX14" fmla="*/ 9331 w 9331"/>
                  <a:gd name="connsiteY14" fmla="*/ 10000 h 10000"/>
                  <a:gd name="connsiteX0" fmla="*/ 0 w 9285"/>
                  <a:gd name="connsiteY0" fmla="*/ 10000 h 10000"/>
                  <a:gd name="connsiteX1" fmla="*/ 713 w 9285"/>
                  <a:gd name="connsiteY1" fmla="*/ 0 h 10000"/>
                  <a:gd name="connsiteX2" fmla="*/ 1430 w 9285"/>
                  <a:gd name="connsiteY2" fmla="*/ 10000 h 10000"/>
                  <a:gd name="connsiteX3" fmla="*/ 2142 w 9285"/>
                  <a:gd name="connsiteY3" fmla="*/ 0 h 10000"/>
                  <a:gd name="connsiteX4" fmla="*/ 2857 w 9285"/>
                  <a:gd name="connsiteY4" fmla="*/ 10000 h 10000"/>
                  <a:gd name="connsiteX5" fmla="*/ 3569 w 9285"/>
                  <a:gd name="connsiteY5" fmla="*/ 0 h 10000"/>
                  <a:gd name="connsiteX6" fmla="*/ 4288 w 9285"/>
                  <a:gd name="connsiteY6" fmla="*/ 10000 h 10000"/>
                  <a:gd name="connsiteX7" fmla="*/ 4996 w 9285"/>
                  <a:gd name="connsiteY7" fmla="*/ 0 h 10000"/>
                  <a:gd name="connsiteX8" fmla="*/ 5710 w 9285"/>
                  <a:gd name="connsiteY8" fmla="*/ 10000 h 10000"/>
                  <a:gd name="connsiteX9" fmla="*/ 6430 w 9285"/>
                  <a:gd name="connsiteY9" fmla="*/ 0 h 10000"/>
                  <a:gd name="connsiteX10" fmla="*/ 7143 w 9285"/>
                  <a:gd name="connsiteY10" fmla="*/ 10000 h 10000"/>
                  <a:gd name="connsiteX11" fmla="*/ 7858 w 9285"/>
                  <a:gd name="connsiteY11" fmla="*/ 0 h 10000"/>
                  <a:gd name="connsiteX12" fmla="*/ 8571 w 9285"/>
                  <a:gd name="connsiteY12" fmla="*/ 10000 h 10000"/>
                  <a:gd name="connsiteX13" fmla="*/ 9285 w 9285"/>
                  <a:gd name="connsiteY13" fmla="*/ 0 h 10000"/>
                  <a:gd name="connsiteX0" fmla="*/ 0 w 9231"/>
                  <a:gd name="connsiteY0" fmla="*/ 10000 h 10000"/>
                  <a:gd name="connsiteX1" fmla="*/ 768 w 9231"/>
                  <a:gd name="connsiteY1" fmla="*/ 0 h 10000"/>
                  <a:gd name="connsiteX2" fmla="*/ 1540 w 9231"/>
                  <a:gd name="connsiteY2" fmla="*/ 10000 h 10000"/>
                  <a:gd name="connsiteX3" fmla="*/ 2307 w 9231"/>
                  <a:gd name="connsiteY3" fmla="*/ 0 h 10000"/>
                  <a:gd name="connsiteX4" fmla="*/ 3077 w 9231"/>
                  <a:gd name="connsiteY4" fmla="*/ 10000 h 10000"/>
                  <a:gd name="connsiteX5" fmla="*/ 3844 w 9231"/>
                  <a:gd name="connsiteY5" fmla="*/ 0 h 10000"/>
                  <a:gd name="connsiteX6" fmla="*/ 4618 w 9231"/>
                  <a:gd name="connsiteY6" fmla="*/ 10000 h 10000"/>
                  <a:gd name="connsiteX7" fmla="*/ 5381 w 9231"/>
                  <a:gd name="connsiteY7" fmla="*/ 0 h 10000"/>
                  <a:gd name="connsiteX8" fmla="*/ 6150 w 9231"/>
                  <a:gd name="connsiteY8" fmla="*/ 10000 h 10000"/>
                  <a:gd name="connsiteX9" fmla="*/ 6925 w 9231"/>
                  <a:gd name="connsiteY9" fmla="*/ 0 h 10000"/>
                  <a:gd name="connsiteX10" fmla="*/ 7693 w 9231"/>
                  <a:gd name="connsiteY10" fmla="*/ 10000 h 10000"/>
                  <a:gd name="connsiteX11" fmla="*/ 8463 w 9231"/>
                  <a:gd name="connsiteY11" fmla="*/ 0 h 10000"/>
                  <a:gd name="connsiteX12" fmla="*/ 9231 w 9231"/>
                  <a:gd name="connsiteY12" fmla="*/ 10000 h 10000"/>
                  <a:gd name="connsiteX0" fmla="*/ 0 w 9168"/>
                  <a:gd name="connsiteY0" fmla="*/ 10000 h 10000"/>
                  <a:gd name="connsiteX1" fmla="*/ 832 w 9168"/>
                  <a:gd name="connsiteY1" fmla="*/ 0 h 10000"/>
                  <a:gd name="connsiteX2" fmla="*/ 1668 w 9168"/>
                  <a:gd name="connsiteY2" fmla="*/ 10000 h 10000"/>
                  <a:gd name="connsiteX3" fmla="*/ 2499 w 9168"/>
                  <a:gd name="connsiteY3" fmla="*/ 0 h 10000"/>
                  <a:gd name="connsiteX4" fmla="*/ 3333 w 9168"/>
                  <a:gd name="connsiteY4" fmla="*/ 10000 h 10000"/>
                  <a:gd name="connsiteX5" fmla="*/ 4164 w 9168"/>
                  <a:gd name="connsiteY5" fmla="*/ 0 h 10000"/>
                  <a:gd name="connsiteX6" fmla="*/ 5003 w 9168"/>
                  <a:gd name="connsiteY6" fmla="*/ 10000 h 10000"/>
                  <a:gd name="connsiteX7" fmla="*/ 5829 w 9168"/>
                  <a:gd name="connsiteY7" fmla="*/ 0 h 10000"/>
                  <a:gd name="connsiteX8" fmla="*/ 6662 w 9168"/>
                  <a:gd name="connsiteY8" fmla="*/ 10000 h 10000"/>
                  <a:gd name="connsiteX9" fmla="*/ 7502 w 9168"/>
                  <a:gd name="connsiteY9" fmla="*/ 0 h 10000"/>
                  <a:gd name="connsiteX10" fmla="*/ 8334 w 9168"/>
                  <a:gd name="connsiteY10" fmla="*/ 10000 h 10000"/>
                  <a:gd name="connsiteX11" fmla="*/ 9168 w 9168"/>
                  <a:gd name="connsiteY11" fmla="*/ 0 h 10000"/>
                  <a:gd name="connsiteX0" fmla="*/ 0 w 9090"/>
                  <a:gd name="connsiteY0" fmla="*/ 10000 h 10000"/>
                  <a:gd name="connsiteX1" fmla="*/ 908 w 9090"/>
                  <a:gd name="connsiteY1" fmla="*/ 0 h 10000"/>
                  <a:gd name="connsiteX2" fmla="*/ 1819 w 9090"/>
                  <a:gd name="connsiteY2" fmla="*/ 10000 h 10000"/>
                  <a:gd name="connsiteX3" fmla="*/ 2726 w 9090"/>
                  <a:gd name="connsiteY3" fmla="*/ 0 h 10000"/>
                  <a:gd name="connsiteX4" fmla="*/ 3635 w 9090"/>
                  <a:gd name="connsiteY4" fmla="*/ 10000 h 10000"/>
                  <a:gd name="connsiteX5" fmla="*/ 4542 w 9090"/>
                  <a:gd name="connsiteY5" fmla="*/ 0 h 10000"/>
                  <a:gd name="connsiteX6" fmla="*/ 5457 w 9090"/>
                  <a:gd name="connsiteY6" fmla="*/ 10000 h 10000"/>
                  <a:gd name="connsiteX7" fmla="*/ 6358 w 9090"/>
                  <a:gd name="connsiteY7" fmla="*/ 0 h 10000"/>
                  <a:gd name="connsiteX8" fmla="*/ 7267 w 9090"/>
                  <a:gd name="connsiteY8" fmla="*/ 10000 h 10000"/>
                  <a:gd name="connsiteX9" fmla="*/ 8183 w 9090"/>
                  <a:gd name="connsiteY9" fmla="*/ 0 h 10000"/>
                  <a:gd name="connsiteX10" fmla="*/ 9090 w 9090"/>
                  <a:gd name="connsiteY10" fmla="*/ 10000 h 10000"/>
                  <a:gd name="connsiteX0" fmla="*/ 0 w 11014"/>
                  <a:gd name="connsiteY0" fmla="*/ 10014 h 10014"/>
                  <a:gd name="connsiteX1" fmla="*/ 999 w 11014"/>
                  <a:gd name="connsiteY1" fmla="*/ 14 h 10014"/>
                  <a:gd name="connsiteX2" fmla="*/ 2001 w 11014"/>
                  <a:gd name="connsiteY2" fmla="*/ 10014 h 10014"/>
                  <a:gd name="connsiteX3" fmla="*/ 2999 w 11014"/>
                  <a:gd name="connsiteY3" fmla="*/ 14 h 10014"/>
                  <a:gd name="connsiteX4" fmla="*/ 3999 w 11014"/>
                  <a:gd name="connsiteY4" fmla="*/ 10014 h 10014"/>
                  <a:gd name="connsiteX5" fmla="*/ 4997 w 11014"/>
                  <a:gd name="connsiteY5" fmla="*/ 14 h 10014"/>
                  <a:gd name="connsiteX6" fmla="*/ 6003 w 11014"/>
                  <a:gd name="connsiteY6" fmla="*/ 10014 h 10014"/>
                  <a:gd name="connsiteX7" fmla="*/ 6994 w 11014"/>
                  <a:gd name="connsiteY7" fmla="*/ 14 h 10014"/>
                  <a:gd name="connsiteX8" fmla="*/ 7994 w 11014"/>
                  <a:gd name="connsiteY8" fmla="*/ 10014 h 10014"/>
                  <a:gd name="connsiteX9" fmla="*/ 9002 w 11014"/>
                  <a:gd name="connsiteY9" fmla="*/ 14 h 10014"/>
                  <a:gd name="connsiteX10" fmla="*/ 10999 w 11014"/>
                  <a:gd name="connsiteY10" fmla="*/ 7860 h 10014"/>
                  <a:gd name="connsiteX11" fmla="*/ 10000 w 11014"/>
                  <a:gd name="connsiteY11" fmla="*/ 10014 h 10014"/>
                  <a:gd name="connsiteX0" fmla="*/ 0 w 10000"/>
                  <a:gd name="connsiteY0" fmla="*/ 10000 h 10000"/>
                  <a:gd name="connsiteX1" fmla="*/ 999 w 10000"/>
                  <a:gd name="connsiteY1" fmla="*/ 0 h 10000"/>
                  <a:gd name="connsiteX2" fmla="*/ 2001 w 10000"/>
                  <a:gd name="connsiteY2" fmla="*/ 10000 h 10000"/>
                  <a:gd name="connsiteX3" fmla="*/ 2999 w 10000"/>
                  <a:gd name="connsiteY3" fmla="*/ 0 h 10000"/>
                  <a:gd name="connsiteX4" fmla="*/ 3999 w 10000"/>
                  <a:gd name="connsiteY4" fmla="*/ 10000 h 10000"/>
                  <a:gd name="connsiteX5" fmla="*/ 4997 w 10000"/>
                  <a:gd name="connsiteY5" fmla="*/ 0 h 10000"/>
                  <a:gd name="connsiteX6" fmla="*/ 6003 w 10000"/>
                  <a:gd name="connsiteY6" fmla="*/ 10000 h 10000"/>
                  <a:gd name="connsiteX7" fmla="*/ 6994 w 10000"/>
                  <a:gd name="connsiteY7" fmla="*/ 0 h 10000"/>
                  <a:gd name="connsiteX8" fmla="*/ 7994 w 10000"/>
                  <a:gd name="connsiteY8" fmla="*/ 10000 h 10000"/>
                  <a:gd name="connsiteX9" fmla="*/ 9002 w 10000"/>
                  <a:gd name="connsiteY9" fmla="*/ 0 h 10000"/>
                  <a:gd name="connsiteX10" fmla="*/ 10000 w 10000"/>
                  <a:gd name="connsiteY10" fmla="*/ 10000 h 10000"/>
                  <a:gd name="connsiteX0" fmla="*/ 0 w 10000"/>
                  <a:gd name="connsiteY0" fmla="*/ 10124 h 10124"/>
                  <a:gd name="connsiteX1" fmla="*/ 288 w 10000"/>
                  <a:gd name="connsiteY1" fmla="*/ 4883 h 10124"/>
                  <a:gd name="connsiteX2" fmla="*/ 999 w 10000"/>
                  <a:gd name="connsiteY2" fmla="*/ 124 h 10124"/>
                  <a:gd name="connsiteX3" fmla="*/ 2001 w 10000"/>
                  <a:gd name="connsiteY3" fmla="*/ 10124 h 10124"/>
                  <a:gd name="connsiteX4" fmla="*/ 2999 w 10000"/>
                  <a:gd name="connsiteY4" fmla="*/ 124 h 10124"/>
                  <a:gd name="connsiteX5" fmla="*/ 3999 w 10000"/>
                  <a:gd name="connsiteY5" fmla="*/ 10124 h 10124"/>
                  <a:gd name="connsiteX6" fmla="*/ 4997 w 10000"/>
                  <a:gd name="connsiteY6" fmla="*/ 124 h 10124"/>
                  <a:gd name="connsiteX7" fmla="*/ 6003 w 10000"/>
                  <a:gd name="connsiteY7" fmla="*/ 10124 h 10124"/>
                  <a:gd name="connsiteX8" fmla="*/ 6994 w 10000"/>
                  <a:gd name="connsiteY8" fmla="*/ 124 h 10124"/>
                  <a:gd name="connsiteX9" fmla="*/ 7994 w 10000"/>
                  <a:gd name="connsiteY9" fmla="*/ 10124 h 10124"/>
                  <a:gd name="connsiteX10" fmla="*/ 9002 w 10000"/>
                  <a:gd name="connsiteY10" fmla="*/ 124 h 10124"/>
                  <a:gd name="connsiteX11" fmla="*/ 10000 w 10000"/>
                  <a:gd name="connsiteY11" fmla="*/ 10124 h 10124"/>
                  <a:gd name="connsiteX0" fmla="*/ 0 w 9002"/>
                  <a:gd name="connsiteY0" fmla="*/ 10124 h 10124"/>
                  <a:gd name="connsiteX1" fmla="*/ 288 w 9002"/>
                  <a:gd name="connsiteY1" fmla="*/ 4883 h 10124"/>
                  <a:gd name="connsiteX2" fmla="*/ 999 w 9002"/>
                  <a:gd name="connsiteY2" fmla="*/ 124 h 10124"/>
                  <a:gd name="connsiteX3" fmla="*/ 2001 w 9002"/>
                  <a:gd name="connsiteY3" fmla="*/ 10124 h 10124"/>
                  <a:gd name="connsiteX4" fmla="*/ 2999 w 9002"/>
                  <a:gd name="connsiteY4" fmla="*/ 124 h 10124"/>
                  <a:gd name="connsiteX5" fmla="*/ 3999 w 9002"/>
                  <a:gd name="connsiteY5" fmla="*/ 10124 h 10124"/>
                  <a:gd name="connsiteX6" fmla="*/ 4997 w 9002"/>
                  <a:gd name="connsiteY6" fmla="*/ 124 h 10124"/>
                  <a:gd name="connsiteX7" fmla="*/ 6003 w 9002"/>
                  <a:gd name="connsiteY7" fmla="*/ 10124 h 10124"/>
                  <a:gd name="connsiteX8" fmla="*/ 6994 w 9002"/>
                  <a:gd name="connsiteY8" fmla="*/ 124 h 10124"/>
                  <a:gd name="connsiteX9" fmla="*/ 7994 w 9002"/>
                  <a:gd name="connsiteY9" fmla="*/ 10124 h 10124"/>
                  <a:gd name="connsiteX10" fmla="*/ 9002 w 9002"/>
                  <a:gd name="connsiteY10" fmla="*/ 124 h 10124"/>
                  <a:gd name="connsiteX0" fmla="*/ 0 w 8880"/>
                  <a:gd name="connsiteY0" fmla="*/ 10000 h 10000"/>
                  <a:gd name="connsiteX1" fmla="*/ 320 w 8880"/>
                  <a:gd name="connsiteY1" fmla="*/ 4823 h 10000"/>
                  <a:gd name="connsiteX2" fmla="*/ 1110 w 8880"/>
                  <a:gd name="connsiteY2" fmla="*/ 122 h 10000"/>
                  <a:gd name="connsiteX3" fmla="*/ 2223 w 8880"/>
                  <a:gd name="connsiteY3" fmla="*/ 10000 h 10000"/>
                  <a:gd name="connsiteX4" fmla="*/ 3331 w 8880"/>
                  <a:gd name="connsiteY4" fmla="*/ 122 h 10000"/>
                  <a:gd name="connsiteX5" fmla="*/ 4442 w 8880"/>
                  <a:gd name="connsiteY5" fmla="*/ 10000 h 10000"/>
                  <a:gd name="connsiteX6" fmla="*/ 5551 w 8880"/>
                  <a:gd name="connsiteY6" fmla="*/ 122 h 10000"/>
                  <a:gd name="connsiteX7" fmla="*/ 6669 w 8880"/>
                  <a:gd name="connsiteY7" fmla="*/ 10000 h 10000"/>
                  <a:gd name="connsiteX8" fmla="*/ 7769 w 8880"/>
                  <a:gd name="connsiteY8" fmla="*/ 122 h 10000"/>
                  <a:gd name="connsiteX9" fmla="*/ 8880 w 8880"/>
                  <a:gd name="connsiteY9" fmla="*/ 10000 h 10000"/>
                  <a:gd name="connsiteX0" fmla="*/ 0 w 8749"/>
                  <a:gd name="connsiteY0" fmla="*/ 10000 h 10000"/>
                  <a:gd name="connsiteX1" fmla="*/ 360 w 8749"/>
                  <a:gd name="connsiteY1" fmla="*/ 4823 h 10000"/>
                  <a:gd name="connsiteX2" fmla="*/ 1250 w 8749"/>
                  <a:gd name="connsiteY2" fmla="*/ 122 h 10000"/>
                  <a:gd name="connsiteX3" fmla="*/ 2503 w 8749"/>
                  <a:gd name="connsiteY3" fmla="*/ 10000 h 10000"/>
                  <a:gd name="connsiteX4" fmla="*/ 3751 w 8749"/>
                  <a:gd name="connsiteY4" fmla="*/ 122 h 10000"/>
                  <a:gd name="connsiteX5" fmla="*/ 5002 w 8749"/>
                  <a:gd name="connsiteY5" fmla="*/ 10000 h 10000"/>
                  <a:gd name="connsiteX6" fmla="*/ 6251 w 8749"/>
                  <a:gd name="connsiteY6" fmla="*/ 122 h 10000"/>
                  <a:gd name="connsiteX7" fmla="*/ 7510 w 8749"/>
                  <a:gd name="connsiteY7" fmla="*/ 10000 h 10000"/>
                  <a:gd name="connsiteX8" fmla="*/ 8749 w 8749"/>
                  <a:gd name="connsiteY8" fmla="*/ 122 h 10000"/>
                  <a:gd name="connsiteX0" fmla="*/ 0 w 8584"/>
                  <a:gd name="connsiteY0" fmla="*/ 10000 h 10000"/>
                  <a:gd name="connsiteX1" fmla="*/ 411 w 8584"/>
                  <a:gd name="connsiteY1" fmla="*/ 4823 h 10000"/>
                  <a:gd name="connsiteX2" fmla="*/ 1429 w 8584"/>
                  <a:gd name="connsiteY2" fmla="*/ 122 h 10000"/>
                  <a:gd name="connsiteX3" fmla="*/ 2861 w 8584"/>
                  <a:gd name="connsiteY3" fmla="*/ 10000 h 10000"/>
                  <a:gd name="connsiteX4" fmla="*/ 4287 w 8584"/>
                  <a:gd name="connsiteY4" fmla="*/ 122 h 10000"/>
                  <a:gd name="connsiteX5" fmla="*/ 5717 w 8584"/>
                  <a:gd name="connsiteY5" fmla="*/ 10000 h 10000"/>
                  <a:gd name="connsiteX6" fmla="*/ 7145 w 8584"/>
                  <a:gd name="connsiteY6" fmla="*/ 122 h 10000"/>
                  <a:gd name="connsiteX7" fmla="*/ 8584 w 8584"/>
                  <a:gd name="connsiteY7" fmla="*/ 10000 h 10000"/>
                  <a:gd name="connsiteX0" fmla="*/ 0 w 8324"/>
                  <a:gd name="connsiteY0" fmla="*/ 10000 h 10000"/>
                  <a:gd name="connsiteX1" fmla="*/ 479 w 8324"/>
                  <a:gd name="connsiteY1" fmla="*/ 4823 h 10000"/>
                  <a:gd name="connsiteX2" fmla="*/ 1665 w 8324"/>
                  <a:gd name="connsiteY2" fmla="*/ 122 h 10000"/>
                  <a:gd name="connsiteX3" fmla="*/ 3333 w 8324"/>
                  <a:gd name="connsiteY3" fmla="*/ 10000 h 10000"/>
                  <a:gd name="connsiteX4" fmla="*/ 4994 w 8324"/>
                  <a:gd name="connsiteY4" fmla="*/ 122 h 10000"/>
                  <a:gd name="connsiteX5" fmla="*/ 6660 w 8324"/>
                  <a:gd name="connsiteY5" fmla="*/ 10000 h 10000"/>
                  <a:gd name="connsiteX6" fmla="*/ 8324 w 8324"/>
                  <a:gd name="connsiteY6" fmla="*/ 122 h 10000"/>
                  <a:gd name="connsiteX0" fmla="*/ 0 w 10000"/>
                  <a:gd name="connsiteY0" fmla="*/ 9878 h 9878"/>
                  <a:gd name="connsiteX1" fmla="*/ 2000 w 10000"/>
                  <a:gd name="connsiteY1" fmla="*/ 0 h 9878"/>
                  <a:gd name="connsiteX2" fmla="*/ 4004 w 10000"/>
                  <a:gd name="connsiteY2" fmla="*/ 9878 h 9878"/>
                  <a:gd name="connsiteX3" fmla="*/ 6000 w 10000"/>
                  <a:gd name="connsiteY3" fmla="*/ 0 h 9878"/>
                  <a:gd name="connsiteX4" fmla="*/ 8001 w 10000"/>
                  <a:gd name="connsiteY4" fmla="*/ 9878 h 9878"/>
                  <a:gd name="connsiteX5" fmla="*/ 10000 w 10000"/>
                  <a:gd name="connsiteY5" fmla="*/ 0 h 9878"/>
                  <a:gd name="connsiteX0" fmla="*/ 0 w 8001"/>
                  <a:gd name="connsiteY0" fmla="*/ 10000 h 10000"/>
                  <a:gd name="connsiteX1" fmla="*/ 2000 w 8001"/>
                  <a:gd name="connsiteY1" fmla="*/ 0 h 10000"/>
                  <a:gd name="connsiteX2" fmla="*/ 4004 w 8001"/>
                  <a:gd name="connsiteY2" fmla="*/ 10000 h 10000"/>
                  <a:gd name="connsiteX3" fmla="*/ 6000 w 8001"/>
                  <a:gd name="connsiteY3" fmla="*/ 0 h 10000"/>
                  <a:gd name="connsiteX4" fmla="*/ 8001 w 8001"/>
                  <a:gd name="connsiteY4" fmla="*/ 10000 h 10000"/>
                  <a:gd name="connsiteX0" fmla="*/ 0 w 10000"/>
                  <a:gd name="connsiteY0" fmla="*/ 10000 h 10000"/>
                  <a:gd name="connsiteX1" fmla="*/ 2500 w 10000"/>
                  <a:gd name="connsiteY1" fmla="*/ 0 h 10000"/>
                  <a:gd name="connsiteX2" fmla="*/ 5004 w 10000"/>
                  <a:gd name="connsiteY2" fmla="*/ 10000 h 10000"/>
                  <a:gd name="connsiteX3" fmla="*/ 7499 w 10000"/>
                  <a:gd name="connsiteY3" fmla="*/ 0 h 10000"/>
                  <a:gd name="connsiteX4" fmla="*/ 10000 w 10000"/>
                  <a:gd name="connsiteY4" fmla="*/ 10000 h 10000"/>
                  <a:gd name="connsiteX0" fmla="*/ 0 w 7499"/>
                  <a:gd name="connsiteY0" fmla="*/ 10000 h 10000"/>
                  <a:gd name="connsiteX1" fmla="*/ 2500 w 7499"/>
                  <a:gd name="connsiteY1" fmla="*/ 0 h 10000"/>
                  <a:gd name="connsiteX2" fmla="*/ 5004 w 7499"/>
                  <a:gd name="connsiteY2" fmla="*/ 10000 h 10000"/>
                  <a:gd name="connsiteX3" fmla="*/ 7499 w 7499"/>
                  <a:gd name="connsiteY3" fmla="*/ 0 h 10000"/>
                  <a:gd name="connsiteX0" fmla="*/ 154 w 10154"/>
                  <a:gd name="connsiteY0" fmla="*/ 10000 h 10622"/>
                  <a:gd name="connsiteX1" fmla="*/ 278 w 10154"/>
                  <a:gd name="connsiteY1" fmla="*/ 9845 h 10622"/>
                  <a:gd name="connsiteX2" fmla="*/ 3488 w 10154"/>
                  <a:gd name="connsiteY2" fmla="*/ 0 h 10622"/>
                  <a:gd name="connsiteX3" fmla="*/ 6827 w 10154"/>
                  <a:gd name="connsiteY3" fmla="*/ 10000 h 10622"/>
                  <a:gd name="connsiteX4" fmla="*/ 10154 w 10154"/>
                  <a:gd name="connsiteY4" fmla="*/ 0 h 10622"/>
                  <a:gd name="connsiteX0" fmla="*/ 0 w 10000"/>
                  <a:gd name="connsiteY0" fmla="*/ 10000 h 10000"/>
                  <a:gd name="connsiteX1" fmla="*/ 3334 w 10000"/>
                  <a:gd name="connsiteY1" fmla="*/ 0 h 10000"/>
                  <a:gd name="connsiteX2" fmla="*/ 6673 w 10000"/>
                  <a:gd name="connsiteY2" fmla="*/ 10000 h 10000"/>
                  <a:gd name="connsiteX3" fmla="*/ 10000 w 10000"/>
                  <a:gd name="connsiteY3" fmla="*/ 0 h 10000"/>
                  <a:gd name="connsiteX0" fmla="*/ 0 w 6666"/>
                  <a:gd name="connsiteY0" fmla="*/ 0 h 10000"/>
                  <a:gd name="connsiteX1" fmla="*/ 3339 w 6666"/>
                  <a:gd name="connsiteY1" fmla="*/ 10000 h 10000"/>
                  <a:gd name="connsiteX2" fmla="*/ 6666 w 6666"/>
                  <a:gd name="connsiteY2" fmla="*/ 0 h 10000"/>
                  <a:gd name="connsiteX0" fmla="*/ 0 w 10000"/>
                  <a:gd name="connsiteY0" fmla="*/ 0 h 10000"/>
                  <a:gd name="connsiteX1" fmla="*/ 5009 w 10000"/>
                  <a:gd name="connsiteY1" fmla="*/ 10000 h 10000"/>
                  <a:gd name="connsiteX2" fmla="*/ 10000 w 10000"/>
                  <a:gd name="connsiteY2" fmla="*/ 0 h 10000"/>
                  <a:gd name="connsiteX0" fmla="*/ 0 w 10000"/>
                  <a:gd name="connsiteY0" fmla="*/ 0 h 10000"/>
                  <a:gd name="connsiteX1" fmla="*/ 5009 w 10000"/>
                  <a:gd name="connsiteY1" fmla="*/ 10000 h 10000"/>
                  <a:gd name="connsiteX2" fmla="*/ 10000 w 10000"/>
                  <a:gd name="connsiteY2" fmla="*/ 0 h 10000"/>
                  <a:gd name="connsiteX0" fmla="*/ 0 w 10000"/>
                  <a:gd name="connsiteY0" fmla="*/ 0 h 10000"/>
                  <a:gd name="connsiteX1" fmla="*/ 5009 w 10000"/>
                  <a:gd name="connsiteY1" fmla="*/ 1000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0"/>
                    </a:moveTo>
                    <a:cubicBezTo>
                      <a:pt x="17" y="1835"/>
                      <a:pt x="3365" y="10000"/>
                      <a:pt x="5009" y="10000"/>
                    </a:cubicBezTo>
                    <a:cubicBezTo>
                      <a:pt x="6685" y="10000"/>
                      <a:pt x="9996" y="2370"/>
                      <a:pt x="10000" y="0"/>
                    </a:cubicBezTo>
                  </a:path>
                </a:pathLst>
              </a:custGeom>
              <a:noFill/>
              <a:ln w="1905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0" name="Freeform 455"/>
              <p:cNvSpPr>
                <a:spLocks/>
              </p:cNvSpPr>
              <p:nvPr/>
            </p:nvSpPr>
            <p:spPr bwMode="auto">
              <a:xfrm>
                <a:off x="1377498" y="1251992"/>
                <a:ext cx="2878799" cy="1428096"/>
              </a:xfrm>
              <a:custGeom>
                <a:avLst/>
                <a:gdLst>
                  <a:gd name="T0" fmla="*/ 0 w 5806"/>
                  <a:gd name="T1" fmla="*/ 73025 h 91"/>
                  <a:gd name="T2" fmla="*/ 287338 w 5806"/>
                  <a:gd name="T3" fmla="*/ 0 h 91"/>
                  <a:gd name="T4" fmla="*/ 576263 w 5806"/>
                  <a:gd name="T5" fmla="*/ 73025 h 91"/>
                  <a:gd name="T6" fmla="*/ 863600 w 5806"/>
                  <a:gd name="T7" fmla="*/ 0 h 91"/>
                  <a:gd name="T8" fmla="*/ 1152525 w 5806"/>
                  <a:gd name="T9" fmla="*/ 73025 h 91"/>
                  <a:gd name="T10" fmla="*/ 1439863 w 5806"/>
                  <a:gd name="T11" fmla="*/ 0 h 91"/>
                  <a:gd name="T12" fmla="*/ 1728788 w 5806"/>
                  <a:gd name="T13" fmla="*/ 73025 h 91"/>
                  <a:gd name="T14" fmla="*/ 2016125 w 5806"/>
                  <a:gd name="T15" fmla="*/ 0 h 91"/>
                  <a:gd name="T16" fmla="*/ 2303463 w 5806"/>
                  <a:gd name="T17" fmla="*/ 73025 h 91"/>
                  <a:gd name="T18" fmla="*/ 2592388 w 5806"/>
                  <a:gd name="T19" fmla="*/ 0 h 91"/>
                  <a:gd name="T20" fmla="*/ 2879725 w 5806"/>
                  <a:gd name="T21" fmla="*/ 73025 h 91"/>
                  <a:gd name="T22" fmla="*/ 3168650 w 5806"/>
                  <a:gd name="T23" fmla="*/ 0 h 91"/>
                  <a:gd name="T24" fmla="*/ 3455988 w 5806"/>
                  <a:gd name="T25" fmla="*/ 73025 h 91"/>
                  <a:gd name="T26" fmla="*/ 3744913 w 5806"/>
                  <a:gd name="T27" fmla="*/ 0 h 91"/>
                  <a:gd name="T28" fmla="*/ 4032250 w 5806"/>
                  <a:gd name="T29" fmla="*/ 73025 h 91"/>
                  <a:gd name="T30" fmla="*/ 4321175 w 5806"/>
                  <a:gd name="T31" fmla="*/ 0 h 91"/>
                  <a:gd name="T32" fmla="*/ 4608513 w 5806"/>
                  <a:gd name="T33" fmla="*/ 73025 h 91"/>
                  <a:gd name="T34" fmla="*/ 4895850 w 5806"/>
                  <a:gd name="T35" fmla="*/ 0 h 91"/>
                  <a:gd name="T36" fmla="*/ 5184775 w 5806"/>
                  <a:gd name="T37" fmla="*/ 73025 h 91"/>
                  <a:gd name="T38" fmla="*/ 5472113 w 5806"/>
                  <a:gd name="T39" fmla="*/ 0 h 91"/>
                  <a:gd name="T40" fmla="*/ 5761038 w 5806"/>
                  <a:gd name="T41" fmla="*/ 73025 h 91"/>
                  <a:gd name="T42" fmla="*/ 6048375 w 5806"/>
                  <a:gd name="T43" fmla="*/ 0 h 91"/>
                  <a:gd name="T44" fmla="*/ 6337300 w 5806"/>
                  <a:gd name="T45" fmla="*/ 73025 h 91"/>
                  <a:gd name="T46" fmla="*/ 6624638 w 5806"/>
                  <a:gd name="T47" fmla="*/ 0 h 91"/>
                  <a:gd name="T48" fmla="*/ 6913563 w 5806"/>
                  <a:gd name="T49" fmla="*/ 73025 h 91"/>
                  <a:gd name="T50" fmla="*/ 7200900 w 5806"/>
                  <a:gd name="T51" fmla="*/ 0 h 91"/>
                  <a:gd name="T52" fmla="*/ 7488238 w 5806"/>
                  <a:gd name="T53" fmla="*/ 73025 h 91"/>
                  <a:gd name="T54" fmla="*/ 7777163 w 5806"/>
                  <a:gd name="T55" fmla="*/ 0 h 91"/>
                  <a:gd name="T56" fmla="*/ 8064500 w 5806"/>
                  <a:gd name="T57" fmla="*/ 73025 h 91"/>
                  <a:gd name="T58" fmla="*/ 8353425 w 5806"/>
                  <a:gd name="T59" fmla="*/ 0 h 91"/>
                  <a:gd name="T60" fmla="*/ 8640763 w 5806"/>
                  <a:gd name="T61" fmla="*/ 73025 h 91"/>
                  <a:gd name="T62" fmla="*/ 8929688 w 5806"/>
                  <a:gd name="T63" fmla="*/ 0 h 91"/>
                  <a:gd name="T64" fmla="*/ 9217025 w 5806"/>
                  <a:gd name="T65" fmla="*/ 7302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0 w 9688"/>
                  <a:gd name="connsiteY0" fmla="*/ 10000 h 10000"/>
                  <a:gd name="connsiteX1" fmla="*/ 312 w 9688"/>
                  <a:gd name="connsiteY1" fmla="*/ 0 h 10000"/>
                  <a:gd name="connsiteX2" fmla="*/ 625 w 9688"/>
                  <a:gd name="connsiteY2" fmla="*/ 10000 h 10000"/>
                  <a:gd name="connsiteX3" fmla="*/ 937 w 9688"/>
                  <a:gd name="connsiteY3" fmla="*/ 0 h 10000"/>
                  <a:gd name="connsiteX4" fmla="*/ 1250 w 9688"/>
                  <a:gd name="connsiteY4" fmla="*/ 10000 h 10000"/>
                  <a:gd name="connsiteX5" fmla="*/ 1562 w 9688"/>
                  <a:gd name="connsiteY5" fmla="*/ 0 h 10000"/>
                  <a:gd name="connsiteX6" fmla="*/ 1876 w 9688"/>
                  <a:gd name="connsiteY6" fmla="*/ 10000 h 10000"/>
                  <a:gd name="connsiteX7" fmla="*/ 2187 w 9688"/>
                  <a:gd name="connsiteY7" fmla="*/ 0 h 10000"/>
                  <a:gd name="connsiteX8" fmla="*/ 2499 w 9688"/>
                  <a:gd name="connsiteY8" fmla="*/ 10000 h 10000"/>
                  <a:gd name="connsiteX9" fmla="*/ 2813 w 9688"/>
                  <a:gd name="connsiteY9" fmla="*/ 0 h 10000"/>
                  <a:gd name="connsiteX10" fmla="*/ 3124 w 9688"/>
                  <a:gd name="connsiteY10" fmla="*/ 10000 h 10000"/>
                  <a:gd name="connsiteX11" fmla="*/ 3438 w 9688"/>
                  <a:gd name="connsiteY11" fmla="*/ 0 h 10000"/>
                  <a:gd name="connsiteX12" fmla="*/ 3750 w 9688"/>
                  <a:gd name="connsiteY12" fmla="*/ 10000 h 10000"/>
                  <a:gd name="connsiteX13" fmla="*/ 4063 w 9688"/>
                  <a:gd name="connsiteY13" fmla="*/ 0 h 10000"/>
                  <a:gd name="connsiteX14" fmla="*/ 4375 w 9688"/>
                  <a:gd name="connsiteY14" fmla="*/ 10000 h 10000"/>
                  <a:gd name="connsiteX15" fmla="*/ 4688 w 9688"/>
                  <a:gd name="connsiteY15" fmla="*/ 0 h 10000"/>
                  <a:gd name="connsiteX16" fmla="*/ 5000 w 9688"/>
                  <a:gd name="connsiteY16" fmla="*/ 10000 h 10000"/>
                  <a:gd name="connsiteX17" fmla="*/ 5312 w 9688"/>
                  <a:gd name="connsiteY17" fmla="*/ 0 h 10000"/>
                  <a:gd name="connsiteX18" fmla="*/ 5625 w 9688"/>
                  <a:gd name="connsiteY18" fmla="*/ 10000 h 10000"/>
                  <a:gd name="connsiteX19" fmla="*/ 5937 w 9688"/>
                  <a:gd name="connsiteY19" fmla="*/ 0 h 10000"/>
                  <a:gd name="connsiteX20" fmla="*/ 6250 w 9688"/>
                  <a:gd name="connsiteY20" fmla="*/ 10000 h 10000"/>
                  <a:gd name="connsiteX21" fmla="*/ 6562 w 9688"/>
                  <a:gd name="connsiteY21" fmla="*/ 0 h 10000"/>
                  <a:gd name="connsiteX22" fmla="*/ 6876 w 9688"/>
                  <a:gd name="connsiteY22" fmla="*/ 10000 h 10000"/>
                  <a:gd name="connsiteX23" fmla="*/ 7187 w 9688"/>
                  <a:gd name="connsiteY23" fmla="*/ 0 h 10000"/>
                  <a:gd name="connsiteX24" fmla="*/ 7501 w 9688"/>
                  <a:gd name="connsiteY24" fmla="*/ 10000 h 10000"/>
                  <a:gd name="connsiteX25" fmla="*/ 7813 w 9688"/>
                  <a:gd name="connsiteY25" fmla="*/ 0 h 10000"/>
                  <a:gd name="connsiteX26" fmla="*/ 8124 w 9688"/>
                  <a:gd name="connsiteY26" fmla="*/ 10000 h 10000"/>
                  <a:gd name="connsiteX27" fmla="*/ 8438 w 9688"/>
                  <a:gd name="connsiteY27" fmla="*/ 0 h 10000"/>
                  <a:gd name="connsiteX28" fmla="*/ 8750 w 9688"/>
                  <a:gd name="connsiteY28" fmla="*/ 10000 h 10000"/>
                  <a:gd name="connsiteX29" fmla="*/ 9063 w 9688"/>
                  <a:gd name="connsiteY29" fmla="*/ 0 h 10000"/>
                  <a:gd name="connsiteX30" fmla="*/ 9375 w 9688"/>
                  <a:gd name="connsiteY30" fmla="*/ 10000 h 10000"/>
                  <a:gd name="connsiteX31" fmla="*/ 9688 w 9688"/>
                  <a:gd name="connsiteY31" fmla="*/ 0 h 10000"/>
                  <a:gd name="connsiteX0" fmla="*/ 0 w 9677"/>
                  <a:gd name="connsiteY0" fmla="*/ 10000 h 10000"/>
                  <a:gd name="connsiteX1" fmla="*/ 322 w 9677"/>
                  <a:gd name="connsiteY1" fmla="*/ 0 h 10000"/>
                  <a:gd name="connsiteX2" fmla="*/ 645 w 9677"/>
                  <a:gd name="connsiteY2" fmla="*/ 10000 h 10000"/>
                  <a:gd name="connsiteX3" fmla="*/ 967 w 9677"/>
                  <a:gd name="connsiteY3" fmla="*/ 0 h 10000"/>
                  <a:gd name="connsiteX4" fmla="*/ 1290 w 9677"/>
                  <a:gd name="connsiteY4" fmla="*/ 10000 h 10000"/>
                  <a:gd name="connsiteX5" fmla="*/ 1612 w 9677"/>
                  <a:gd name="connsiteY5" fmla="*/ 0 h 10000"/>
                  <a:gd name="connsiteX6" fmla="*/ 1936 w 9677"/>
                  <a:gd name="connsiteY6" fmla="*/ 10000 h 10000"/>
                  <a:gd name="connsiteX7" fmla="*/ 2257 w 9677"/>
                  <a:gd name="connsiteY7" fmla="*/ 0 h 10000"/>
                  <a:gd name="connsiteX8" fmla="*/ 2579 w 9677"/>
                  <a:gd name="connsiteY8" fmla="*/ 10000 h 10000"/>
                  <a:gd name="connsiteX9" fmla="*/ 2904 w 9677"/>
                  <a:gd name="connsiteY9" fmla="*/ 0 h 10000"/>
                  <a:gd name="connsiteX10" fmla="*/ 3225 w 9677"/>
                  <a:gd name="connsiteY10" fmla="*/ 10000 h 10000"/>
                  <a:gd name="connsiteX11" fmla="*/ 3549 w 9677"/>
                  <a:gd name="connsiteY11" fmla="*/ 0 h 10000"/>
                  <a:gd name="connsiteX12" fmla="*/ 3871 w 9677"/>
                  <a:gd name="connsiteY12" fmla="*/ 10000 h 10000"/>
                  <a:gd name="connsiteX13" fmla="*/ 4194 w 9677"/>
                  <a:gd name="connsiteY13" fmla="*/ 0 h 10000"/>
                  <a:gd name="connsiteX14" fmla="*/ 4516 w 9677"/>
                  <a:gd name="connsiteY14" fmla="*/ 10000 h 10000"/>
                  <a:gd name="connsiteX15" fmla="*/ 4839 w 9677"/>
                  <a:gd name="connsiteY15" fmla="*/ 0 h 10000"/>
                  <a:gd name="connsiteX16" fmla="*/ 5161 w 9677"/>
                  <a:gd name="connsiteY16" fmla="*/ 10000 h 10000"/>
                  <a:gd name="connsiteX17" fmla="*/ 5483 w 9677"/>
                  <a:gd name="connsiteY17" fmla="*/ 0 h 10000"/>
                  <a:gd name="connsiteX18" fmla="*/ 5806 w 9677"/>
                  <a:gd name="connsiteY18" fmla="*/ 10000 h 10000"/>
                  <a:gd name="connsiteX19" fmla="*/ 6128 w 9677"/>
                  <a:gd name="connsiteY19" fmla="*/ 0 h 10000"/>
                  <a:gd name="connsiteX20" fmla="*/ 6451 w 9677"/>
                  <a:gd name="connsiteY20" fmla="*/ 10000 h 10000"/>
                  <a:gd name="connsiteX21" fmla="*/ 6773 w 9677"/>
                  <a:gd name="connsiteY21" fmla="*/ 0 h 10000"/>
                  <a:gd name="connsiteX22" fmla="*/ 7097 w 9677"/>
                  <a:gd name="connsiteY22" fmla="*/ 10000 h 10000"/>
                  <a:gd name="connsiteX23" fmla="*/ 7418 w 9677"/>
                  <a:gd name="connsiteY23" fmla="*/ 0 h 10000"/>
                  <a:gd name="connsiteX24" fmla="*/ 7743 w 9677"/>
                  <a:gd name="connsiteY24" fmla="*/ 10000 h 10000"/>
                  <a:gd name="connsiteX25" fmla="*/ 8065 w 9677"/>
                  <a:gd name="connsiteY25" fmla="*/ 0 h 10000"/>
                  <a:gd name="connsiteX26" fmla="*/ 8386 w 9677"/>
                  <a:gd name="connsiteY26" fmla="*/ 10000 h 10000"/>
                  <a:gd name="connsiteX27" fmla="*/ 8710 w 9677"/>
                  <a:gd name="connsiteY27" fmla="*/ 0 h 10000"/>
                  <a:gd name="connsiteX28" fmla="*/ 9032 w 9677"/>
                  <a:gd name="connsiteY28" fmla="*/ 10000 h 10000"/>
                  <a:gd name="connsiteX29" fmla="*/ 9355 w 9677"/>
                  <a:gd name="connsiteY29" fmla="*/ 0 h 10000"/>
                  <a:gd name="connsiteX30" fmla="*/ 9677 w 9677"/>
                  <a:gd name="connsiteY30" fmla="*/ 10000 h 10000"/>
                  <a:gd name="connsiteX0" fmla="*/ 0 w 9667"/>
                  <a:gd name="connsiteY0" fmla="*/ 10000 h 10000"/>
                  <a:gd name="connsiteX1" fmla="*/ 333 w 9667"/>
                  <a:gd name="connsiteY1" fmla="*/ 0 h 10000"/>
                  <a:gd name="connsiteX2" fmla="*/ 667 w 9667"/>
                  <a:gd name="connsiteY2" fmla="*/ 10000 h 10000"/>
                  <a:gd name="connsiteX3" fmla="*/ 999 w 9667"/>
                  <a:gd name="connsiteY3" fmla="*/ 0 h 10000"/>
                  <a:gd name="connsiteX4" fmla="*/ 1333 w 9667"/>
                  <a:gd name="connsiteY4" fmla="*/ 10000 h 10000"/>
                  <a:gd name="connsiteX5" fmla="*/ 1666 w 9667"/>
                  <a:gd name="connsiteY5" fmla="*/ 0 h 10000"/>
                  <a:gd name="connsiteX6" fmla="*/ 2001 w 9667"/>
                  <a:gd name="connsiteY6" fmla="*/ 10000 h 10000"/>
                  <a:gd name="connsiteX7" fmla="*/ 2332 w 9667"/>
                  <a:gd name="connsiteY7" fmla="*/ 0 h 10000"/>
                  <a:gd name="connsiteX8" fmla="*/ 2665 w 9667"/>
                  <a:gd name="connsiteY8" fmla="*/ 10000 h 10000"/>
                  <a:gd name="connsiteX9" fmla="*/ 3001 w 9667"/>
                  <a:gd name="connsiteY9" fmla="*/ 0 h 10000"/>
                  <a:gd name="connsiteX10" fmla="*/ 3333 w 9667"/>
                  <a:gd name="connsiteY10" fmla="*/ 10000 h 10000"/>
                  <a:gd name="connsiteX11" fmla="*/ 3667 w 9667"/>
                  <a:gd name="connsiteY11" fmla="*/ 0 h 10000"/>
                  <a:gd name="connsiteX12" fmla="*/ 4000 w 9667"/>
                  <a:gd name="connsiteY12" fmla="*/ 10000 h 10000"/>
                  <a:gd name="connsiteX13" fmla="*/ 4334 w 9667"/>
                  <a:gd name="connsiteY13" fmla="*/ 0 h 10000"/>
                  <a:gd name="connsiteX14" fmla="*/ 4667 w 9667"/>
                  <a:gd name="connsiteY14" fmla="*/ 10000 h 10000"/>
                  <a:gd name="connsiteX15" fmla="*/ 5001 w 9667"/>
                  <a:gd name="connsiteY15" fmla="*/ 0 h 10000"/>
                  <a:gd name="connsiteX16" fmla="*/ 5333 w 9667"/>
                  <a:gd name="connsiteY16" fmla="*/ 10000 h 10000"/>
                  <a:gd name="connsiteX17" fmla="*/ 5666 w 9667"/>
                  <a:gd name="connsiteY17" fmla="*/ 0 h 10000"/>
                  <a:gd name="connsiteX18" fmla="*/ 6000 w 9667"/>
                  <a:gd name="connsiteY18" fmla="*/ 10000 h 10000"/>
                  <a:gd name="connsiteX19" fmla="*/ 6333 w 9667"/>
                  <a:gd name="connsiteY19" fmla="*/ 0 h 10000"/>
                  <a:gd name="connsiteX20" fmla="*/ 6666 w 9667"/>
                  <a:gd name="connsiteY20" fmla="*/ 10000 h 10000"/>
                  <a:gd name="connsiteX21" fmla="*/ 6999 w 9667"/>
                  <a:gd name="connsiteY21" fmla="*/ 0 h 10000"/>
                  <a:gd name="connsiteX22" fmla="*/ 7334 w 9667"/>
                  <a:gd name="connsiteY22" fmla="*/ 10000 h 10000"/>
                  <a:gd name="connsiteX23" fmla="*/ 7666 w 9667"/>
                  <a:gd name="connsiteY23" fmla="*/ 0 h 10000"/>
                  <a:gd name="connsiteX24" fmla="*/ 8001 w 9667"/>
                  <a:gd name="connsiteY24" fmla="*/ 10000 h 10000"/>
                  <a:gd name="connsiteX25" fmla="*/ 8334 w 9667"/>
                  <a:gd name="connsiteY25" fmla="*/ 0 h 10000"/>
                  <a:gd name="connsiteX26" fmla="*/ 8666 w 9667"/>
                  <a:gd name="connsiteY26" fmla="*/ 10000 h 10000"/>
                  <a:gd name="connsiteX27" fmla="*/ 9001 w 9667"/>
                  <a:gd name="connsiteY27" fmla="*/ 0 h 10000"/>
                  <a:gd name="connsiteX28" fmla="*/ 9333 w 9667"/>
                  <a:gd name="connsiteY28" fmla="*/ 10000 h 10000"/>
                  <a:gd name="connsiteX29" fmla="*/ 9667 w 9667"/>
                  <a:gd name="connsiteY29" fmla="*/ 0 h 10000"/>
                  <a:gd name="connsiteX0" fmla="*/ 0 w 9654"/>
                  <a:gd name="connsiteY0" fmla="*/ 10000 h 10000"/>
                  <a:gd name="connsiteX1" fmla="*/ 344 w 9654"/>
                  <a:gd name="connsiteY1" fmla="*/ 0 h 10000"/>
                  <a:gd name="connsiteX2" fmla="*/ 690 w 9654"/>
                  <a:gd name="connsiteY2" fmla="*/ 10000 h 10000"/>
                  <a:gd name="connsiteX3" fmla="*/ 1033 w 9654"/>
                  <a:gd name="connsiteY3" fmla="*/ 0 h 10000"/>
                  <a:gd name="connsiteX4" fmla="*/ 1379 w 9654"/>
                  <a:gd name="connsiteY4" fmla="*/ 10000 h 10000"/>
                  <a:gd name="connsiteX5" fmla="*/ 1723 w 9654"/>
                  <a:gd name="connsiteY5" fmla="*/ 0 h 10000"/>
                  <a:gd name="connsiteX6" fmla="*/ 2070 w 9654"/>
                  <a:gd name="connsiteY6" fmla="*/ 10000 h 10000"/>
                  <a:gd name="connsiteX7" fmla="*/ 2412 w 9654"/>
                  <a:gd name="connsiteY7" fmla="*/ 0 h 10000"/>
                  <a:gd name="connsiteX8" fmla="*/ 2757 w 9654"/>
                  <a:gd name="connsiteY8" fmla="*/ 10000 h 10000"/>
                  <a:gd name="connsiteX9" fmla="*/ 3104 w 9654"/>
                  <a:gd name="connsiteY9" fmla="*/ 0 h 10000"/>
                  <a:gd name="connsiteX10" fmla="*/ 3448 w 9654"/>
                  <a:gd name="connsiteY10" fmla="*/ 10000 h 10000"/>
                  <a:gd name="connsiteX11" fmla="*/ 3793 w 9654"/>
                  <a:gd name="connsiteY11" fmla="*/ 0 h 10000"/>
                  <a:gd name="connsiteX12" fmla="*/ 4138 w 9654"/>
                  <a:gd name="connsiteY12" fmla="*/ 10000 h 10000"/>
                  <a:gd name="connsiteX13" fmla="*/ 4483 w 9654"/>
                  <a:gd name="connsiteY13" fmla="*/ 0 h 10000"/>
                  <a:gd name="connsiteX14" fmla="*/ 4828 w 9654"/>
                  <a:gd name="connsiteY14" fmla="*/ 10000 h 10000"/>
                  <a:gd name="connsiteX15" fmla="*/ 5173 w 9654"/>
                  <a:gd name="connsiteY15" fmla="*/ 0 h 10000"/>
                  <a:gd name="connsiteX16" fmla="*/ 5517 w 9654"/>
                  <a:gd name="connsiteY16" fmla="*/ 10000 h 10000"/>
                  <a:gd name="connsiteX17" fmla="*/ 5861 w 9654"/>
                  <a:gd name="connsiteY17" fmla="*/ 0 h 10000"/>
                  <a:gd name="connsiteX18" fmla="*/ 6207 w 9654"/>
                  <a:gd name="connsiteY18" fmla="*/ 10000 h 10000"/>
                  <a:gd name="connsiteX19" fmla="*/ 6551 w 9654"/>
                  <a:gd name="connsiteY19" fmla="*/ 0 h 10000"/>
                  <a:gd name="connsiteX20" fmla="*/ 6896 w 9654"/>
                  <a:gd name="connsiteY20" fmla="*/ 10000 h 10000"/>
                  <a:gd name="connsiteX21" fmla="*/ 7240 w 9654"/>
                  <a:gd name="connsiteY21" fmla="*/ 0 h 10000"/>
                  <a:gd name="connsiteX22" fmla="*/ 7587 w 9654"/>
                  <a:gd name="connsiteY22" fmla="*/ 10000 h 10000"/>
                  <a:gd name="connsiteX23" fmla="*/ 7930 w 9654"/>
                  <a:gd name="connsiteY23" fmla="*/ 0 h 10000"/>
                  <a:gd name="connsiteX24" fmla="*/ 8277 w 9654"/>
                  <a:gd name="connsiteY24" fmla="*/ 10000 h 10000"/>
                  <a:gd name="connsiteX25" fmla="*/ 8621 w 9654"/>
                  <a:gd name="connsiteY25" fmla="*/ 0 h 10000"/>
                  <a:gd name="connsiteX26" fmla="*/ 8965 w 9654"/>
                  <a:gd name="connsiteY26" fmla="*/ 10000 h 10000"/>
                  <a:gd name="connsiteX27" fmla="*/ 9311 w 9654"/>
                  <a:gd name="connsiteY27" fmla="*/ 0 h 10000"/>
                  <a:gd name="connsiteX28" fmla="*/ 9654 w 9654"/>
                  <a:gd name="connsiteY28" fmla="*/ 10000 h 10000"/>
                  <a:gd name="connsiteX0" fmla="*/ 0 w 9645"/>
                  <a:gd name="connsiteY0" fmla="*/ 10000 h 10000"/>
                  <a:gd name="connsiteX1" fmla="*/ 356 w 9645"/>
                  <a:gd name="connsiteY1" fmla="*/ 0 h 10000"/>
                  <a:gd name="connsiteX2" fmla="*/ 715 w 9645"/>
                  <a:gd name="connsiteY2" fmla="*/ 10000 h 10000"/>
                  <a:gd name="connsiteX3" fmla="*/ 1070 w 9645"/>
                  <a:gd name="connsiteY3" fmla="*/ 0 h 10000"/>
                  <a:gd name="connsiteX4" fmla="*/ 1428 w 9645"/>
                  <a:gd name="connsiteY4" fmla="*/ 10000 h 10000"/>
                  <a:gd name="connsiteX5" fmla="*/ 1785 w 9645"/>
                  <a:gd name="connsiteY5" fmla="*/ 0 h 10000"/>
                  <a:gd name="connsiteX6" fmla="*/ 2144 w 9645"/>
                  <a:gd name="connsiteY6" fmla="*/ 10000 h 10000"/>
                  <a:gd name="connsiteX7" fmla="*/ 2498 w 9645"/>
                  <a:gd name="connsiteY7" fmla="*/ 0 h 10000"/>
                  <a:gd name="connsiteX8" fmla="*/ 2856 w 9645"/>
                  <a:gd name="connsiteY8" fmla="*/ 10000 h 10000"/>
                  <a:gd name="connsiteX9" fmla="*/ 3215 w 9645"/>
                  <a:gd name="connsiteY9" fmla="*/ 0 h 10000"/>
                  <a:gd name="connsiteX10" fmla="*/ 3572 w 9645"/>
                  <a:gd name="connsiteY10" fmla="*/ 10000 h 10000"/>
                  <a:gd name="connsiteX11" fmla="*/ 3929 w 9645"/>
                  <a:gd name="connsiteY11" fmla="*/ 0 h 10000"/>
                  <a:gd name="connsiteX12" fmla="*/ 4286 w 9645"/>
                  <a:gd name="connsiteY12" fmla="*/ 10000 h 10000"/>
                  <a:gd name="connsiteX13" fmla="*/ 4644 w 9645"/>
                  <a:gd name="connsiteY13" fmla="*/ 0 h 10000"/>
                  <a:gd name="connsiteX14" fmla="*/ 5001 w 9645"/>
                  <a:gd name="connsiteY14" fmla="*/ 10000 h 10000"/>
                  <a:gd name="connsiteX15" fmla="*/ 5358 w 9645"/>
                  <a:gd name="connsiteY15" fmla="*/ 0 h 10000"/>
                  <a:gd name="connsiteX16" fmla="*/ 5715 w 9645"/>
                  <a:gd name="connsiteY16" fmla="*/ 10000 h 10000"/>
                  <a:gd name="connsiteX17" fmla="*/ 6071 w 9645"/>
                  <a:gd name="connsiteY17" fmla="*/ 0 h 10000"/>
                  <a:gd name="connsiteX18" fmla="*/ 6429 w 9645"/>
                  <a:gd name="connsiteY18" fmla="*/ 10000 h 10000"/>
                  <a:gd name="connsiteX19" fmla="*/ 6786 w 9645"/>
                  <a:gd name="connsiteY19" fmla="*/ 0 h 10000"/>
                  <a:gd name="connsiteX20" fmla="*/ 7143 w 9645"/>
                  <a:gd name="connsiteY20" fmla="*/ 10000 h 10000"/>
                  <a:gd name="connsiteX21" fmla="*/ 7499 w 9645"/>
                  <a:gd name="connsiteY21" fmla="*/ 0 h 10000"/>
                  <a:gd name="connsiteX22" fmla="*/ 7859 w 9645"/>
                  <a:gd name="connsiteY22" fmla="*/ 10000 h 10000"/>
                  <a:gd name="connsiteX23" fmla="*/ 8214 w 9645"/>
                  <a:gd name="connsiteY23" fmla="*/ 0 h 10000"/>
                  <a:gd name="connsiteX24" fmla="*/ 8574 w 9645"/>
                  <a:gd name="connsiteY24" fmla="*/ 10000 h 10000"/>
                  <a:gd name="connsiteX25" fmla="*/ 8930 w 9645"/>
                  <a:gd name="connsiteY25" fmla="*/ 0 h 10000"/>
                  <a:gd name="connsiteX26" fmla="*/ 9286 w 9645"/>
                  <a:gd name="connsiteY26" fmla="*/ 10000 h 10000"/>
                  <a:gd name="connsiteX27" fmla="*/ 9645 w 9645"/>
                  <a:gd name="connsiteY27" fmla="*/ 0 h 10000"/>
                  <a:gd name="connsiteX0" fmla="*/ 0 w 9628"/>
                  <a:gd name="connsiteY0" fmla="*/ 10000 h 10000"/>
                  <a:gd name="connsiteX1" fmla="*/ 369 w 9628"/>
                  <a:gd name="connsiteY1" fmla="*/ 0 h 10000"/>
                  <a:gd name="connsiteX2" fmla="*/ 741 w 9628"/>
                  <a:gd name="connsiteY2" fmla="*/ 10000 h 10000"/>
                  <a:gd name="connsiteX3" fmla="*/ 1109 w 9628"/>
                  <a:gd name="connsiteY3" fmla="*/ 0 h 10000"/>
                  <a:gd name="connsiteX4" fmla="*/ 1481 w 9628"/>
                  <a:gd name="connsiteY4" fmla="*/ 10000 h 10000"/>
                  <a:gd name="connsiteX5" fmla="*/ 1851 w 9628"/>
                  <a:gd name="connsiteY5" fmla="*/ 0 h 10000"/>
                  <a:gd name="connsiteX6" fmla="*/ 2223 w 9628"/>
                  <a:gd name="connsiteY6" fmla="*/ 10000 h 10000"/>
                  <a:gd name="connsiteX7" fmla="*/ 2590 w 9628"/>
                  <a:gd name="connsiteY7" fmla="*/ 0 h 10000"/>
                  <a:gd name="connsiteX8" fmla="*/ 2961 w 9628"/>
                  <a:gd name="connsiteY8" fmla="*/ 10000 h 10000"/>
                  <a:gd name="connsiteX9" fmla="*/ 3333 w 9628"/>
                  <a:gd name="connsiteY9" fmla="*/ 0 h 10000"/>
                  <a:gd name="connsiteX10" fmla="*/ 3703 w 9628"/>
                  <a:gd name="connsiteY10" fmla="*/ 10000 h 10000"/>
                  <a:gd name="connsiteX11" fmla="*/ 4074 w 9628"/>
                  <a:gd name="connsiteY11" fmla="*/ 0 h 10000"/>
                  <a:gd name="connsiteX12" fmla="*/ 4444 w 9628"/>
                  <a:gd name="connsiteY12" fmla="*/ 10000 h 10000"/>
                  <a:gd name="connsiteX13" fmla="*/ 4815 w 9628"/>
                  <a:gd name="connsiteY13" fmla="*/ 0 h 10000"/>
                  <a:gd name="connsiteX14" fmla="*/ 5185 w 9628"/>
                  <a:gd name="connsiteY14" fmla="*/ 10000 h 10000"/>
                  <a:gd name="connsiteX15" fmla="*/ 5555 w 9628"/>
                  <a:gd name="connsiteY15" fmla="*/ 0 h 10000"/>
                  <a:gd name="connsiteX16" fmla="*/ 5925 w 9628"/>
                  <a:gd name="connsiteY16" fmla="*/ 10000 h 10000"/>
                  <a:gd name="connsiteX17" fmla="*/ 6294 w 9628"/>
                  <a:gd name="connsiteY17" fmla="*/ 0 h 10000"/>
                  <a:gd name="connsiteX18" fmla="*/ 6666 w 9628"/>
                  <a:gd name="connsiteY18" fmla="*/ 10000 h 10000"/>
                  <a:gd name="connsiteX19" fmla="*/ 7036 w 9628"/>
                  <a:gd name="connsiteY19" fmla="*/ 0 h 10000"/>
                  <a:gd name="connsiteX20" fmla="*/ 7406 w 9628"/>
                  <a:gd name="connsiteY20" fmla="*/ 10000 h 10000"/>
                  <a:gd name="connsiteX21" fmla="*/ 7775 w 9628"/>
                  <a:gd name="connsiteY21" fmla="*/ 0 h 10000"/>
                  <a:gd name="connsiteX22" fmla="*/ 8148 w 9628"/>
                  <a:gd name="connsiteY22" fmla="*/ 10000 h 10000"/>
                  <a:gd name="connsiteX23" fmla="*/ 8516 w 9628"/>
                  <a:gd name="connsiteY23" fmla="*/ 0 h 10000"/>
                  <a:gd name="connsiteX24" fmla="*/ 8890 w 9628"/>
                  <a:gd name="connsiteY24" fmla="*/ 10000 h 10000"/>
                  <a:gd name="connsiteX25" fmla="*/ 9259 w 9628"/>
                  <a:gd name="connsiteY25" fmla="*/ 0 h 10000"/>
                  <a:gd name="connsiteX26" fmla="*/ 9628 w 9628"/>
                  <a:gd name="connsiteY26" fmla="*/ 10000 h 10000"/>
                  <a:gd name="connsiteX0" fmla="*/ 0 w 10000"/>
                  <a:gd name="connsiteY0" fmla="*/ 10000 h 10740"/>
                  <a:gd name="connsiteX1" fmla="*/ 383 w 10000"/>
                  <a:gd name="connsiteY1" fmla="*/ 0 h 10740"/>
                  <a:gd name="connsiteX2" fmla="*/ 770 w 10000"/>
                  <a:gd name="connsiteY2" fmla="*/ 10000 h 10740"/>
                  <a:gd name="connsiteX3" fmla="*/ 1152 w 10000"/>
                  <a:gd name="connsiteY3" fmla="*/ 0 h 10740"/>
                  <a:gd name="connsiteX4" fmla="*/ 1538 w 10000"/>
                  <a:gd name="connsiteY4" fmla="*/ 10000 h 10740"/>
                  <a:gd name="connsiteX5" fmla="*/ 1923 w 10000"/>
                  <a:gd name="connsiteY5" fmla="*/ 0 h 10740"/>
                  <a:gd name="connsiteX6" fmla="*/ 2309 w 10000"/>
                  <a:gd name="connsiteY6" fmla="*/ 10000 h 10740"/>
                  <a:gd name="connsiteX7" fmla="*/ 2690 w 10000"/>
                  <a:gd name="connsiteY7" fmla="*/ 0 h 10740"/>
                  <a:gd name="connsiteX8" fmla="*/ 3075 w 10000"/>
                  <a:gd name="connsiteY8" fmla="*/ 10000 h 10740"/>
                  <a:gd name="connsiteX9" fmla="*/ 3462 w 10000"/>
                  <a:gd name="connsiteY9" fmla="*/ 0 h 10740"/>
                  <a:gd name="connsiteX10" fmla="*/ 3846 w 10000"/>
                  <a:gd name="connsiteY10" fmla="*/ 10000 h 10740"/>
                  <a:gd name="connsiteX11" fmla="*/ 4231 w 10000"/>
                  <a:gd name="connsiteY11" fmla="*/ 0 h 10740"/>
                  <a:gd name="connsiteX12" fmla="*/ 4616 w 10000"/>
                  <a:gd name="connsiteY12" fmla="*/ 10000 h 10740"/>
                  <a:gd name="connsiteX13" fmla="*/ 5001 w 10000"/>
                  <a:gd name="connsiteY13" fmla="*/ 0 h 10740"/>
                  <a:gd name="connsiteX14" fmla="*/ 5385 w 10000"/>
                  <a:gd name="connsiteY14" fmla="*/ 10000 h 10740"/>
                  <a:gd name="connsiteX15" fmla="*/ 5770 w 10000"/>
                  <a:gd name="connsiteY15" fmla="*/ 0 h 10740"/>
                  <a:gd name="connsiteX16" fmla="*/ 6154 w 10000"/>
                  <a:gd name="connsiteY16" fmla="*/ 10000 h 10740"/>
                  <a:gd name="connsiteX17" fmla="*/ 6537 w 10000"/>
                  <a:gd name="connsiteY17" fmla="*/ 0 h 10740"/>
                  <a:gd name="connsiteX18" fmla="*/ 6924 w 10000"/>
                  <a:gd name="connsiteY18" fmla="*/ 10000 h 10740"/>
                  <a:gd name="connsiteX19" fmla="*/ 7308 w 10000"/>
                  <a:gd name="connsiteY19" fmla="*/ 0 h 10740"/>
                  <a:gd name="connsiteX20" fmla="*/ 7692 w 10000"/>
                  <a:gd name="connsiteY20" fmla="*/ 10000 h 10740"/>
                  <a:gd name="connsiteX21" fmla="*/ 8075 w 10000"/>
                  <a:gd name="connsiteY21" fmla="*/ 0 h 10740"/>
                  <a:gd name="connsiteX22" fmla="*/ 8463 w 10000"/>
                  <a:gd name="connsiteY22" fmla="*/ 10000 h 10740"/>
                  <a:gd name="connsiteX23" fmla="*/ 8845 w 10000"/>
                  <a:gd name="connsiteY23" fmla="*/ 0 h 10740"/>
                  <a:gd name="connsiteX24" fmla="*/ 9233 w 10000"/>
                  <a:gd name="connsiteY24" fmla="*/ 10000 h 10740"/>
                  <a:gd name="connsiteX25" fmla="*/ 10000 w 10000"/>
                  <a:gd name="connsiteY25" fmla="*/ 10000 h 10740"/>
                  <a:gd name="connsiteX0" fmla="*/ 0 w 9233"/>
                  <a:gd name="connsiteY0" fmla="*/ 10000 h 10000"/>
                  <a:gd name="connsiteX1" fmla="*/ 383 w 9233"/>
                  <a:gd name="connsiteY1" fmla="*/ 0 h 10000"/>
                  <a:gd name="connsiteX2" fmla="*/ 770 w 9233"/>
                  <a:gd name="connsiteY2" fmla="*/ 10000 h 10000"/>
                  <a:gd name="connsiteX3" fmla="*/ 1152 w 9233"/>
                  <a:gd name="connsiteY3" fmla="*/ 0 h 10000"/>
                  <a:gd name="connsiteX4" fmla="*/ 1538 w 9233"/>
                  <a:gd name="connsiteY4" fmla="*/ 10000 h 10000"/>
                  <a:gd name="connsiteX5" fmla="*/ 1923 w 9233"/>
                  <a:gd name="connsiteY5" fmla="*/ 0 h 10000"/>
                  <a:gd name="connsiteX6" fmla="*/ 2309 w 9233"/>
                  <a:gd name="connsiteY6" fmla="*/ 10000 h 10000"/>
                  <a:gd name="connsiteX7" fmla="*/ 2690 w 9233"/>
                  <a:gd name="connsiteY7" fmla="*/ 0 h 10000"/>
                  <a:gd name="connsiteX8" fmla="*/ 3075 w 9233"/>
                  <a:gd name="connsiteY8" fmla="*/ 10000 h 10000"/>
                  <a:gd name="connsiteX9" fmla="*/ 3462 w 9233"/>
                  <a:gd name="connsiteY9" fmla="*/ 0 h 10000"/>
                  <a:gd name="connsiteX10" fmla="*/ 3846 w 9233"/>
                  <a:gd name="connsiteY10" fmla="*/ 10000 h 10000"/>
                  <a:gd name="connsiteX11" fmla="*/ 4231 w 9233"/>
                  <a:gd name="connsiteY11" fmla="*/ 0 h 10000"/>
                  <a:gd name="connsiteX12" fmla="*/ 4616 w 9233"/>
                  <a:gd name="connsiteY12" fmla="*/ 10000 h 10000"/>
                  <a:gd name="connsiteX13" fmla="*/ 5001 w 9233"/>
                  <a:gd name="connsiteY13" fmla="*/ 0 h 10000"/>
                  <a:gd name="connsiteX14" fmla="*/ 5385 w 9233"/>
                  <a:gd name="connsiteY14" fmla="*/ 10000 h 10000"/>
                  <a:gd name="connsiteX15" fmla="*/ 5770 w 9233"/>
                  <a:gd name="connsiteY15" fmla="*/ 0 h 10000"/>
                  <a:gd name="connsiteX16" fmla="*/ 6154 w 9233"/>
                  <a:gd name="connsiteY16" fmla="*/ 10000 h 10000"/>
                  <a:gd name="connsiteX17" fmla="*/ 6537 w 9233"/>
                  <a:gd name="connsiteY17" fmla="*/ 0 h 10000"/>
                  <a:gd name="connsiteX18" fmla="*/ 6924 w 9233"/>
                  <a:gd name="connsiteY18" fmla="*/ 10000 h 10000"/>
                  <a:gd name="connsiteX19" fmla="*/ 7308 w 9233"/>
                  <a:gd name="connsiteY19" fmla="*/ 0 h 10000"/>
                  <a:gd name="connsiteX20" fmla="*/ 7692 w 9233"/>
                  <a:gd name="connsiteY20" fmla="*/ 10000 h 10000"/>
                  <a:gd name="connsiteX21" fmla="*/ 8075 w 9233"/>
                  <a:gd name="connsiteY21" fmla="*/ 0 h 10000"/>
                  <a:gd name="connsiteX22" fmla="*/ 8463 w 9233"/>
                  <a:gd name="connsiteY22" fmla="*/ 10000 h 10000"/>
                  <a:gd name="connsiteX23" fmla="*/ 8845 w 9233"/>
                  <a:gd name="connsiteY23" fmla="*/ 0 h 10000"/>
                  <a:gd name="connsiteX24" fmla="*/ 9233 w 9233"/>
                  <a:gd name="connsiteY24" fmla="*/ 10000 h 10000"/>
                  <a:gd name="connsiteX0" fmla="*/ 0 w 9580"/>
                  <a:gd name="connsiteY0" fmla="*/ 10000 h 10000"/>
                  <a:gd name="connsiteX1" fmla="*/ 415 w 9580"/>
                  <a:gd name="connsiteY1" fmla="*/ 0 h 10000"/>
                  <a:gd name="connsiteX2" fmla="*/ 834 w 9580"/>
                  <a:gd name="connsiteY2" fmla="*/ 10000 h 10000"/>
                  <a:gd name="connsiteX3" fmla="*/ 1248 w 9580"/>
                  <a:gd name="connsiteY3" fmla="*/ 0 h 10000"/>
                  <a:gd name="connsiteX4" fmla="*/ 1666 w 9580"/>
                  <a:gd name="connsiteY4" fmla="*/ 10000 h 10000"/>
                  <a:gd name="connsiteX5" fmla="*/ 2083 w 9580"/>
                  <a:gd name="connsiteY5" fmla="*/ 0 h 10000"/>
                  <a:gd name="connsiteX6" fmla="*/ 2501 w 9580"/>
                  <a:gd name="connsiteY6" fmla="*/ 10000 h 10000"/>
                  <a:gd name="connsiteX7" fmla="*/ 2913 w 9580"/>
                  <a:gd name="connsiteY7" fmla="*/ 0 h 10000"/>
                  <a:gd name="connsiteX8" fmla="*/ 3330 w 9580"/>
                  <a:gd name="connsiteY8" fmla="*/ 10000 h 10000"/>
                  <a:gd name="connsiteX9" fmla="*/ 3750 w 9580"/>
                  <a:gd name="connsiteY9" fmla="*/ 0 h 10000"/>
                  <a:gd name="connsiteX10" fmla="*/ 4165 w 9580"/>
                  <a:gd name="connsiteY10" fmla="*/ 10000 h 10000"/>
                  <a:gd name="connsiteX11" fmla="*/ 4582 w 9580"/>
                  <a:gd name="connsiteY11" fmla="*/ 0 h 10000"/>
                  <a:gd name="connsiteX12" fmla="*/ 4999 w 9580"/>
                  <a:gd name="connsiteY12" fmla="*/ 10000 h 10000"/>
                  <a:gd name="connsiteX13" fmla="*/ 5416 w 9580"/>
                  <a:gd name="connsiteY13" fmla="*/ 0 h 10000"/>
                  <a:gd name="connsiteX14" fmla="*/ 5832 w 9580"/>
                  <a:gd name="connsiteY14" fmla="*/ 10000 h 10000"/>
                  <a:gd name="connsiteX15" fmla="*/ 6249 w 9580"/>
                  <a:gd name="connsiteY15" fmla="*/ 0 h 10000"/>
                  <a:gd name="connsiteX16" fmla="*/ 6665 w 9580"/>
                  <a:gd name="connsiteY16" fmla="*/ 10000 h 10000"/>
                  <a:gd name="connsiteX17" fmla="*/ 7080 w 9580"/>
                  <a:gd name="connsiteY17" fmla="*/ 0 h 10000"/>
                  <a:gd name="connsiteX18" fmla="*/ 7499 w 9580"/>
                  <a:gd name="connsiteY18" fmla="*/ 10000 h 10000"/>
                  <a:gd name="connsiteX19" fmla="*/ 7915 w 9580"/>
                  <a:gd name="connsiteY19" fmla="*/ 0 h 10000"/>
                  <a:gd name="connsiteX20" fmla="*/ 8331 w 9580"/>
                  <a:gd name="connsiteY20" fmla="*/ 10000 h 10000"/>
                  <a:gd name="connsiteX21" fmla="*/ 8746 w 9580"/>
                  <a:gd name="connsiteY21" fmla="*/ 0 h 10000"/>
                  <a:gd name="connsiteX22" fmla="*/ 9166 w 9580"/>
                  <a:gd name="connsiteY22" fmla="*/ 10000 h 10000"/>
                  <a:gd name="connsiteX23" fmla="*/ 9580 w 9580"/>
                  <a:gd name="connsiteY23" fmla="*/ 0 h 10000"/>
                  <a:gd name="connsiteX0" fmla="*/ 0 w 9568"/>
                  <a:gd name="connsiteY0" fmla="*/ 10000 h 10000"/>
                  <a:gd name="connsiteX1" fmla="*/ 433 w 9568"/>
                  <a:gd name="connsiteY1" fmla="*/ 0 h 10000"/>
                  <a:gd name="connsiteX2" fmla="*/ 871 w 9568"/>
                  <a:gd name="connsiteY2" fmla="*/ 10000 h 10000"/>
                  <a:gd name="connsiteX3" fmla="*/ 1303 w 9568"/>
                  <a:gd name="connsiteY3" fmla="*/ 0 h 10000"/>
                  <a:gd name="connsiteX4" fmla="*/ 1739 w 9568"/>
                  <a:gd name="connsiteY4" fmla="*/ 10000 h 10000"/>
                  <a:gd name="connsiteX5" fmla="*/ 2174 w 9568"/>
                  <a:gd name="connsiteY5" fmla="*/ 0 h 10000"/>
                  <a:gd name="connsiteX6" fmla="*/ 2611 w 9568"/>
                  <a:gd name="connsiteY6" fmla="*/ 10000 h 10000"/>
                  <a:gd name="connsiteX7" fmla="*/ 3041 w 9568"/>
                  <a:gd name="connsiteY7" fmla="*/ 0 h 10000"/>
                  <a:gd name="connsiteX8" fmla="*/ 3476 w 9568"/>
                  <a:gd name="connsiteY8" fmla="*/ 10000 h 10000"/>
                  <a:gd name="connsiteX9" fmla="*/ 3914 w 9568"/>
                  <a:gd name="connsiteY9" fmla="*/ 0 h 10000"/>
                  <a:gd name="connsiteX10" fmla="*/ 4348 w 9568"/>
                  <a:gd name="connsiteY10" fmla="*/ 10000 h 10000"/>
                  <a:gd name="connsiteX11" fmla="*/ 4783 w 9568"/>
                  <a:gd name="connsiteY11" fmla="*/ 0 h 10000"/>
                  <a:gd name="connsiteX12" fmla="*/ 5218 w 9568"/>
                  <a:gd name="connsiteY12" fmla="*/ 10000 h 10000"/>
                  <a:gd name="connsiteX13" fmla="*/ 5653 w 9568"/>
                  <a:gd name="connsiteY13" fmla="*/ 0 h 10000"/>
                  <a:gd name="connsiteX14" fmla="*/ 6088 w 9568"/>
                  <a:gd name="connsiteY14" fmla="*/ 10000 h 10000"/>
                  <a:gd name="connsiteX15" fmla="*/ 6523 w 9568"/>
                  <a:gd name="connsiteY15" fmla="*/ 0 h 10000"/>
                  <a:gd name="connsiteX16" fmla="*/ 6957 w 9568"/>
                  <a:gd name="connsiteY16" fmla="*/ 10000 h 10000"/>
                  <a:gd name="connsiteX17" fmla="*/ 7390 w 9568"/>
                  <a:gd name="connsiteY17" fmla="*/ 0 h 10000"/>
                  <a:gd name="connsiteX18" fmla="*/ 7828 w 9568"/>
                  <a:gd name="connsiteY18" fmla="*/ 10000 h 10000"/>
                  <a:gd name="connsiteX19" fmla="*/ 8262 w 9568"/>
                  <a:gd name="connsiteY19" fmla="*/ 0 h 10000"/>
                  <a:gd name="connsiteX20" fmla="*/ 8696 w 9568"/>
                  <a:gd name="connsiteY20" fmla="*/ 10000 h 10000"/>
                  <a:gd name="connsiteX21" fmla="*/ 9129 w 9568"/>
                  <a:gd name="connsiteY21" fmla="*/ 0 h 10000"/>
                  <a:gd name="connsiteX22" fmla="*/ 9568 w 9568"/>
                  <a:gd name="connsiteY22" fmla="*/ 10000 h 10000"/>
                  <a:gd name="connsiteX0" fmla="*/ 0 w 9541"/>
                  <a:gd name="connsiteY0" fmla="*/ 10000 h 10000"/>
                  <a:gd name="connsiteX1" fmla="*/ 453 w 9541"/>
                  <a:gd name="connsiteY1" fmla="*/ 0 h 10000"/>
                  <a:gd name="connsiteX2" fmla="*/ 910 w 9541"/>
                  <a:gd name="connsiteY2" fmla="*/ 10000 h 10000"/>
                  <a:gd name="connsiteX3" fmla="*/ 1362 w 9541"/>
                  <a:gd name="connsiteY3" fmla="*/ 0 h 10000"/>
                  <a:gd name="connsiteX4" fmla="*/ 1818 w 9541"/>
                  <a:gd name="connsiteY4" fmla="*/ 10000 h 10000"/>
                  <a:gd name="connsiteX5" fmla="*/ 2272 w 9541"/>
                  <a:gd name="connsiteY5" fmla="*/ 0 h 10000"/>
                  <a:gd name="connsiteX6" fmla="*/ 2729 w 9541"/>
                  <a:gd name="connsiteY6" fmla="*/ 10000 h 10000"/>
                  <a:gd name="connsiteX7" fmla="*/ 3178 w 9541"/>
                  <a:gd name="connsiteY7" fmla="*/ 0 h 10000"/>
                  <a:gd name="connsiteX8" fmla="*/ 3633 w 9541"/>
                  <a:gd name="connsiteY8" fmla="*/ 10000 h 10000"/>
                  <a:gd name="connsiteX9" fmla="*/ 4091 w 9541"/>
                  <a:gd name="connsiteY9" fmla="*/ 0 h 10000"/>
                  <a:gd name="connsiteX10" fmla="*/ 4544 w 9541"/>
                  <a:gd name="connsiteY10" fmla="*/ 10000 h 10000"/>
                  <a:gd name="connsiteX11" fmla="*/ 4999 w 9541"/>
                  <a:gd name="connsiteY11" fmla="*/ 0 h 10000"/>
                  <a:gd name="connsiteX12" fmla="*/ 5454 w 9541"/>
                  <a:gd name="connsiteY12" fmla="*/ 10000 h 10000"/>
                  <a:gd name="connsiteX13" fmla="*/ 5908 w 9541"/>
                  <a:gd name="connsiteY13" fmla="*/ 0 h 10000"/>
                  <a:gd name="connsiteX14" fmla="*/ 6363 w 9541"/>
                  <a:gd name="connsiteY14" fmla="*/ 10000 h 10000"/>
                  <a:gd name="connsiteX15" fmla="*/ 6818 w 9541"/>
                  <a:gd name="connsiteY15" fmla="*/ 0 h 10000"/>
                  <a:gd name="connsiteX16" fmla="*/ 7271 w 9541"/>
                  <a:gd name="connsiteY16" fmla="*/ 10000 h 10000"/>
                  <a:gd name="connsiteX17" fmla="*/ 7724 w 9541"/>
                  <a:gd name="connsiteY17" fmla="*/ 0 h 10000"/>
                  <a:gd name="connsiteX18" fmla="*/ 8181 w 9541"/>
                  <a:gd name="connsiteY18" fmla="*/ 10000 h 10000"/>
                  <a:gd name="connsiteX19" fmla="*/ 8635 w 9541"/>
                  <a:gd name="connsiteY19" fmla="*/ 0 h 10000"/>
                  <a:gd name="connsiteX20" fmla="*/ 9089 w 9541"/>
                  <a:gd name="connsiteY20" fmla="*/ 10000 h 10000"/>
                  <a:gd name="connsiteX21" fmla="*/ 9541 w 9541"/>
                  <a:gd name="connsiteY21" fmla="*/ 0 h 10000"/>
                  <a:gd name="connsiteX0" fmla="*/ 0 w 9526"/>
                  <a:gd name="connsiteY0" fmla="*/ 10000 h 10000"/>
                  <a:gd name="connsiteX1" fmla="*/ 475 w 9526"/>
                  <a:gd name="connsiteY1" fmla="*/ 0 h 10000"/>
                  <a:gd name="connsiteX2" fmla="*/ 954 w 9526"/>
                  <a:gd name="connsiteY2" fmla="*/ 10000 h 10000"/>
                  <a:gd name="connsiteX3" fmla="*/ 1428 w 9526"/>
                  <a:gd name="connsiteY3" fmla="*/ 0 h 10000"/>
                  <a:gd name="connsiteX4" fmla="*/ 1905 w 9526"/>
                  <a:gd name="connsiteY4" fmla="*/ 10000 h 10000"/>
                  <a:gd name="connsiteX5" fmla="*/ 2381 w 9526"/>
                  <a:gd name="connsiteY5" fmla="*/ 0 h 10000"/>
                  <a:gd name="connsiteX6" fmla="*/ 2860 w 9526"/>
                  <a:gd name="connsiteY6" fmla="*/ 10000 h 10000"/>
                  <a:gd name="connsiteX7" fmla="*/ 3331 w 9526"/>
                  <a:gd name="connsiteY7" fmla="*/ 0 h 10000"/>
                  <a:gd name="connsiteX8" fmla="*/ 3808 w 9526"/>
                  <a:gd name="connsiteY8" fmla="*/ 10000 h 10000"/>
                  <a:gd name="connsiteX9" fmla="*/ 4288 w 9526"/>
                  <a:gd name="connsiteY9" fmla="*/ 0 h 10000"/>
                  <a:gd name="connsiteX10" fmla="*/ 4763 w 9526"/>
                  <a:gd name="connsiteY10" fmla="*/ 10000 h 10000"/>
                  <a:gd name="connsiteX11" fmla="*/ 5239 w 9526"/>
                  <a:gd name="connsiteY11" fmla="*/ 0 h 10000"/>
                  <a:gd name="connsiteX12" fmla="*/ 5716 w 9526"/>
                  <a:gd name="connsiteY12" fmla="*/ 10000 h 10000"/>
                  <a:gd name="connsiteX13" fmla="*/ 6192 w 9526"/>
                  <a:gd name="connsiteY13" fmla="*/ 0 h 10000"/>
                  <a:gd name="connsiteX14" fmla="*/ 6669 w 9526"/>
                  <a:gd name="connsiteY14" fmla="*/ 10000 h 10000"/>
                  <a:gd name="connsiteX15" fmla="*/ 7146 w 9526"/>
                  <a:gd name="connsiteY15" fmla="*/ 0 h 10000"/>
                  <a:gd name="connsiteX16" fmla="*/ 7621 w 9526"/>
                  <a:gd name="connsiteY16" fmla="*/ 10000 h 10000"/>
                  <a:gd name="connsiteX17" fmla="*/ 8096 w 9526"/>
                  <a:gd name="connsiteY17" fmla="*/ 0 h 10000"/>
                  <a:gd name="connsiteX18" fmla="*/ 8575 w 9526"/>
                  <a:gd name="connsiteY18" fmla="*/ 10000 h 10000"/>
                  <a:gd name="connsiteX19" fmla="*/ 9050 w 9526"/>
                  <a:gd name="connsiteY19" fmla="*/ 0 h 10000"/>
                  <a:gd name="connsiteX20" fmla="*/ 9526 w 9526"/>
                  <a:gd name="connsiteY20" fmla="*/ 10000 h 10000"/>
                  <a:gd name="connsiteX0" fmla="*/ 0 w 9500"/>
                  <a:gd name="connsiteY0" fmla="*/ 10000 h 10000"/>
                  <a:gd name="connsiteX1" fmla="*/ 499 w 9500"/>
                  <a:gd name="connsiteY1" fmla="*/ 0 h 10000"/>
                  <a:gd name="connsiteX2" fmla="*/ 1001 w 9500"/>
                  <a:gd name="connsiteY2" fmla="*/ 10000 h 10000"/>
                  <a:gd name="connsiteX3" fmla="*/ 1499 w 9500"/>
                  <a:gd name="connsiteY3" fmla="*/ 0 h 10000"/>
                  <a:gd name="connsiteX4" fmla="*/ 2000 w 9500"/>
                  <a:gd name="connsiteY4" fmla="*/ 10000 h 10000"/>
                  <a:gd name="connsiteX5" fmla="*/ 2499 w 9500"/>
                  <a:gd name="connsiteY5" fmla="*/ 0 h 10000"/>
                  <a:gd name="connsiteX6" fmla="*/ 3002 w 9500"/>
                  <a:gd name="connsiteY6" fmla="*/ 10000 h 10000"/>
                  <a:gd name="connsiteX7" fmla="*/ 3497 w 9500"/>
                  <a:gd name="connsiteY7" fmla="*/ 0 h 10000"/>
                  <a:gd name="connsiteX8" fmla="*/ 3997 w 9500"/>
                  <a:gd name="connsiteY8" fmla="*/ 10000 h 10000"/>
                  <a:gd name="connsiteX9" fmla="*/ 4501 w 9500"/>
                  <a:gd name="connsiteY9" fmla="*/ 0 h 10000"/>
                  <a:gd name="connsiteX10" fmla="*/ 5000 w 9500"/>
                  <a:gd name="connsiteY10" fmla="*/ 10000 h 10000"/>
                  <a:gd name="connsiteX11" fmla="*/ 5500 w 9500"/>
                  <a:gd name="connsiteY11" fmla="*/ 0 h 10000"/>
                  <a:gd name="connsiteX12" fmla="*/ 6000 w 9500"/>
                  <a:gd name="connsiteY12" fmla="*/ 10000 h 10000"/>
                  <a:gd name="connsiteX13" fmla="*/ 6500 w 9500"/>
                  <a:gd name="connsiteY13" fmla="*/ 0 h 10000"/>
                  <a:gd name="connsiteX14" fmla="*/ 7001 w 9500"/>
                  <a:gd name="connsiteY14" fmla="*/ 10000 h 10000"/>
                  <a:gd name="connsiteX15" fmla="*/ 7502 w 9500"/>
                  <a:gd name="connsiteY15" fmla="*/ 0 h 10000"/>
                  <a:gd name="connsiteX16" fmla="*/ 8000 w 9500"/>
                  <a:gd name="connsiteY16" fmla="*/ 10000 h 10000"/>
                  <a:gd name="connsiteX17" fmla="*/ 8499 w 9500"/>
                  <a:gd name="connsiteY17" fmla="*/ 0 h 10000"/>
                  <a:gd name="connsiteX18" fmla="*/ 9002 w 9500"/>
                  <a:gd name="connsiteY18" fmla="*/ 10000 h 10000"/>
                  <a:gd name="connsiteX19" fmla="*/ 9500 w 9500"/>
                  <a:gd name="connsiteY19" fmla="*/ 0 h 10000"/>
                  <a:gd name="connsiteX0" fmla="*/ 0 w 9476"/>
                  <a:gd name="connsiteY0" fmla="*/ 10000 h 10000"/>
                  <a:gd name="connsiteX1" fmla="*/ 525 w 9476"/>
                  <a:gd name="connsiteY1" fmla="*/ 0 h 10000"/>
                  <a:gd name="connsiteX2" fmla="*/ 1054 w 9476"/>
                  <a:gd name="connsiteY2" fmla="*/ 10000 h 10000"/>
                  <a:gd name="connsiteX3" fmla="*/ 1578 w 9476"/>
                  <a:gd name="connsiteY3" fmla="*/ 0 h 10000"/>
                  <a:gd name="connsiteX4" fmla="*/ 2105 w 9476"/>
                  <a:gd name="connsiteY4" fmla="*/ 10000 h 10000"/>
                  <a:gd name="connsiteX5" fmla="*/ 2631 w 9476"/>
                  <a:gd name="connsiteY5" fmla="*/ 0 h 10000"/>
                  <a:gd name="connsiteX6" fmla="*/ 3160 w 9476"/>
                  <a:gd name="connsiteY6" fmla="*/ 10000 h 10000"/>
                  <a:gd name="connsiteX7" fmla="*/ 3681 w 9476"/>
                  <a:gd name="connsiteY7" fmla="*/ 0 h 10000"/>
                  <a:gd name="connsiteX8" fmla="*/ 4207 w 9476"/>
                  <a:gd name="connsiteY8" fmla="*/ 10000 h 10000"/>
                  <a:gd name="connsiteX9" fmla="*/ 4738 w 9476"/>
                  <a:gd name="connsiteY9" fmla="*/ 0 h 10000"/>
                  <a:gd name="connsiteX10" fmla="*/ 5263 w 9476"/>
                  <a:gd name="connsiteY10" fmla="*/ 10000 h 10000"/>
                  <a:gd name="connsiteX11" fmla="*/ 5789 w 9476"/>
                  <a:gd name="connsiteY11" fmla="*/ 0 h 10000"/>
                  <a:gd name="connsiteX12" fmla="*/ 6316 w 9476"/>
                  <a:gd name="connsiteY12" fmla="*/ 10000 h 10000"/>
                  <a:gd name="connsiteX13" fmla="*/ 6842 w 9476"/>
                  <a:gd name="connsiteY13" fmla="*/ 0 h 10000"/>
                  <a:gd name="connsiteX14" fmla="*/ 7369 w 9476"/>
                  <a:gd name="connsiteY14" fmla="*/ 10000 h 10000"/>
                  <a:gd name="connsiteX15" fmla="*/ 7897 w 9476"/>
                  <a:gd name="connsiteY15" fmla="*/ 0 h 10000"/>
                  <a:gd name="connsiteX16" fmla="*/ 8421 w 9476"/>
                  <a:gd name="connsiteY16" fmla="*/ 10000 h 10000"/>
                  <a:gd name="connsiteX17" fmla="*/ 8946 w 9476"/>
                  <a:gd name="connsiteY17" fmla="*/ 0 h 10000"/>
                  <a:gd name="connsiteX18" fmla="*/ 9476 w 9476"/>
                  <a:gd name="connsiteY18" fmla="*/ 10000 h 10000"/>
                  <a:gd name="connsiteX0" fmla="*/ 0 w 9441"/>
                  <a:gd name="connsiteY0" fmla="*/ 10000 h 10000"/>
                  <a:gd name="connsiteX1" fmla="*/ 554 w 9441"/>
                  <a:gd name="connsiteY1" fmla="*/ 0 h 10000"/>
                  <a:gd name="connsiteX2" fmla="*/ 1112 w 9441"/>
                  <a:gd name="connsiteY2" fmla="*/ 10000 h 10000"/>
                  <a:gd name="connsiteX3" fmla="*/ 1665 w 9441"/>
                  <a:gd name="connsiteY3" fmla="*/ 0 h 10000"/>
                  <a:gd name="connsiteX4" fmla="*/ 2221 w 9441"/>
                  <a:gd name="connsiteY4" fmla="*/ 10000 h 10000"/>
                  <a:gd name="connsiteX5" fmla="*/ 2776 w 9441"/>
                  <a:gd name="connsiteY5" fmla="*/ 0 h 10000"/>
                  <a:gd name="connsiteX6" fmla="*/ 3335 w 9441"/>
                  <a:gd name="connsiteY6" fmla="*/ 10000 h 10000"/>
                  <a:gd name="connsiteX7" fmla="*/ 3885 w 9441"/>
                  <a:gd name="connsiteY7" fmla="*/ 0 h 10000"/>
                  <a:gd name="connsiteX8" fmla="*/ 4440 w 9441"/>
                  <a:gd name="connsiteY8" fmla="*/ 10000 h 10000"/>
                  <a:gd name="connsiteX9" fmla="*/ 5000 w 9441"/>
                  <a:gd name="connsiteY9" fmla="*/ 0 h 10000"/>
                  <a:gd name="connsiteX10" fmla="*/ 5554 w 9441"/>
                  <a:gd name="connsiteY10" fmla="*/ 10000 h 10000"/>
                  <a:gd name="connsiteX11" fmla="*/ 6109 w 9441"/>
                  <a:gd name="connsiteY11" fmla="*/ 0 h 10000"/>
                  <a:gd name="connsiteX12" fmla="*/ 6665 w 9441"/>
                  <a:gd name="connsiteY12" fmla="*/ 10000 h 10000"/>
                  <a:gd name="connsiteX13" fmla="*/ 7220 w 9441"/>
                  <a:gd name="connsiteY13" fmla="*/ 0 h 10000"/>
                  <a:gd name="connsiteX14" fmla="*/ 7776 w 9441"/>
                  <a:gd name="connsiteY14" fmla="*/ 10000 h 10000"/>
                  <a:gd name="connsiteX15" fmla="*/ 8334 w 9441"/>
                  <a:gd name="connsiteY15" fmla="*/ 0 h 10000"/>
                  <a:gd name="connsiteX16" fmla="*/ 8887 w 9441"/>
                  <a:gd name="connsiteY16" fmla="*/ 10000 h 10000"/>
                  <a:gd name="connsiteX17" fmla="*/ 9441 w 9441"/>
                  <a:gd name="connsiteY17" fmla="*/ 0 h 10000"/>
                  <a:gd name="connsiteX0" fmla="*/ 0 w 9413"/>
                  <a:gd name="connsiteY0" fmla="*/ 10000 h 10000"/>
                  <a:gd name="connsiteX1" fmla="*/ 587 w 9413"/>
                  <a:gd name="connsiteY1" fmla="*/ 0 h 10000"/>
                  <a:gd name="connsiteX2" fmla="*/ 1178 w 9413"/>
                  <a:gd name="connsiteY2" fmla="*/ 10000 h 10000"/>
                  <a:gd name="connsiteX3" fmla="*/ 1764 w 9413"/>
                  <a:gd name="connsiteY3" fmla="*/ 0 h 10000"/>
                  <a:gd name="connsiteX4" fmla="*/ 2353 w 9413"/>
                  <a:gd name="connsiteY4" fmla="*/ 10000 h 10000"/>
                  <a:gd name="connsiteX5" fmla="*/ 2940 w 9413"/>
                  <a:gd name="connsiteY5" fmla="*/ 0 h 10000"/>
                  <a:gd name="connsiteX6" fmla="*/ 3532 w 9413"/>
                  <a:gd name="connsiteY6" fmla="*/ 10000 h 10000"/>
                  <a:gd name="connsiteX7" fmla="*/ 4115 w 9413"/>
                  <a:gd name="connsiteY7" fmla="*/ 0 h 10000"/>
                  <a:gd name="connsiteX8" fmla="*/ 4703 w 9413"/>
                  <a:gd name="connsiteY8" fmla="*/ 10000 h 10000"/>
                  <a:gd name="connsiteX9" fmla="*/ 5296 w 9413"/>
                  <a:gd name="connsiteY9" fmla="*/ 0 h 10000"/>
                  <a:gd name="connsiteX10" fmla="*/ 5883 w 9413"/>
                  <a:gd name="connsiteY10" fmla="*/ 10000 h 10000"/>
                  <a:gd name="connsiteX11" fmla="*/ 6471 w 9413"/>
                  <a:gd name="connsiteY11" fmla="*/ 0 h 10000"/>
                  <a:gd name="connsiteX12" fmla="*/ 7060 w 9413"/>
                  <a:gd name="connsiteY12" fmla="*/ 10000 h 10000"/>
                  <a:gd name="connsiteX13" fmla="*/ 7647 w 9413"/>
                  <a:gd name="connsiteY13" fmla="*/ 0 h 10000"/>
                  <a:gd name="connsiteX14" fmla="*/ 8236 w 9413"/>
                  <a:gd name="connsiteY14" fmla="*/ 10000 h 10000"/>
                  <a:gd name="connsiteX15" fmla="*/ 8827 w 9413"/>
                  <a:gd name="connsiteY15" fmla="*/ 0 h 10000"/>
                  <a:gd name="connsiteX16" fmla="*/ 9413 w 9413"/>
                  <a:gd name="connsiteY16" fmla="*/ 10000 h 10000"/>
                  <a:gd name="connsiteX0" fmla="*/ 0 w 9377"/>
                  <a:gd name="connsiteY0" fmla="*/ 10000 h 10000"/>
                  <a:gd name="connsiteX1" fmla="*/ 624 w 9377"/>
                  <a:gd name="connsiteY1" fmla="*/ 0 h 10000"/>
                  <a:gd name="connsiteX2" fmla="*/ 1251 w 9377"/>
                  <a:gd name="connsiteY2" fmla="*/ 10000 h 10000"/>
                  <a:gd name="connsiteX3" fmla="*/ 1874 w 9377"/>
                  <a:gd name="connsiteY3" fmla="*/ 0 h 10000"/>
                  <a:gd name="connsiteX4" fmla="*/ 2500 w 9377"/>
                  <a:gd name="connsiteY4" fmla="*/ 10000 h 10000"/>
                  <a:gd name="connsiteX5" fmla="*/ 3123 w 9377"/>
                  <a:gd name="connsiteY5" fmla="*/ 0 h 10000"/>
                  <a:gd name="connsiteX6" fmla="*/ 3752 w 9377"/>
                  <a:gd name="connsiteY6" fmla="*/ 10000 h 10000"/>
                  <a:gd name="connsiteX7" fmla="*/ 4372 w 9377"/>
                  <a:gd name="connsiteY7" fmla="*/ 0 h 10000"/>
                  <a:gd name="connsiteX8" fmla="*/ 4996 w 9377"/>
                  <a:gd name="connsiteY8" fmla="*/ 10000 h 10000"/>
                  <a:gd name="connsiteX9" fmla="*/ 5626 w 9377"/>
                  <a:gd name="connsiteY9" fmla="*/ 0 h 10000"/>
                  <a:gd name="connsiteX10" fmla="*/ 6250 w 9377"/>
                  <a:gd name="connsiteY10" fmla="*/ 10000 h 10000"/>
                  <a:gd name="connsiteX11" fmla="*/ 6875 w 9377"/>
                  <a:gd name="connsiteY11" fmla="*/ 0 h 10000"/>
                  <a:gd name="connsiteX12" fmla="*/ 7500 w 9377"/>
                  <a:gd name="connsiteY12" fmla="*/ 10000 h 10000"/>
                  <a:gd name="connsiteX13" fmla="*/ 8124 w 9377"/>
                  <a:gd name="connsiteY13" fmla="*/ 0 h 10000"/>
                  <a:gd name="connsiteX14" fmla="*/ 8750 w 9377"/>
                  <a:gd name="connsiteY14" fmla="*/ 10000 h 10000"/>
                  <a:gd name="connsiteX15" fmla="*/ 9377 w 9377"/>
                  <a:gd name="connsiteY15" fmla="*/ 0 h 10000"/>
                  <a:gd name="connsiteX0" fmla="*/ 0 w 9331"/>
                  <a:gd name="connsiteY0" fmla="*/ 10000 h 10000"/>
                  <a:gd name="connsiteX1" fmla="*/ 665 w 9331"/>
                  <a:gd name="connsiteY1" fmla="*/ 0 h 10000"/>
                  <a:gd name="connsiteX2" fmla="*/ 1334 w 9331"/>
                  <a:gd name="connsiteY2" fmla="*/ 10000 h 10000"/>
                  <a:gd name="connsiteX3" fmla="*/ 1999 w 9331"/>
                  <a:gd name="connsiteY3" fmla="*/ 0 h 10000"/>
                  <a:gd name="connsiteX4" fmla="*/ 2666 w 9331"/>
                  <a:gd name="connsiteY4" fmla="*/ 10000 h 10000"/>
                  <a:gd name="connsiteX5" fmla="*/ 3330 w 9331"/>
                  <a:gd name="connsiteY5" fmla="*/ 0 h 10000"/>
                  <a:gd name="connsiteX6" fmla="*/ 4001 w 9331"/>
                  <a:gd name="connsiteY6" fmla="*/ 10000 h 10000"/>
                  <a:gd name="connsiteX7" fmla="*/ 4662 w 9331"/>
                  <a:gd name="connsiteY7" fmla="*/ 0 h 10000"/>
                  <a:gd name="connsiteX8" fmla="*/ 5328 w 9331"/>
                  <a:gd name="connsiteY8" fmla="*/ 10000 h 10000"/>
                  <a:gd name="connsiteX9" fmla="*/ 6000 w 9331"/>
                  <a:gd name="connsiteY9" fmla="*/ 0 h 10000"/>
                  <a:gd name="connsiteX10" fmla="*/ 6665 w 9331"/>
                  <a:gd name="connsiteY10" fmla="*/ 10000 h 10000"/>
                  <a:gd name="connsiteX11" fmla="*/ 7332 w 9331"/>
                  <a:gd name="connsiteY11" fmla="*/ 0 h 10000"/>
                  <a:gd name="connsiteX12" fmla="*/ 7998 w 9331"/>
                  <a:gd name="connsiteY12" fmla="*/ 10000 h 10000"/>
                  <a:gd name="connsiteX13" fmla="*/ 8664 w 9331"/>
                  <a:gd name="connsiteY13" fmla="*/ 0 h 10000"/>
                  <a:gd name="connsiteX14" fmla="*/ 9331 w 9331"/>
                  <a:gd name="connsiteY14" fmla="*/ 10000 h 10000"/>
                  <a:gd name="connsiteX0" fmla="*/ 0 w 9285"/>
                  <a:gd name="connsiteY0" fmla="*/ 10000 h 10000"/>
                  <a:gd name="connsiteX1" fmla="*/ 713 w 9285"/>
                  <a:gd name="connsiteY1" fmla="*/ 0 h 10000"/>
                  <a:gd name="connsiteX2" fmla="*/ 1430 w 9285"/>
                  <a:gd name="connsiteY2" fmla="*/ 10000 h 10000"/>
                  <a:gd name="connsiteX3" fmla="*/ 2142 w 9285"/>
                  <a:gd name="connsiteY3" fmla="*/ 0 h 10000"/>
                  <a:gd name="connsiteX4" fmla="*/ 2857 w 9285"/>
                  <a:gd name="connsiteY4" fmla="*/ 10000 h 10000"/>
                  <a:gd name="connsiteX5" fmla="*/ 3569 w 9285"/>
                  <a:gd name="connsiteY5" fmla="*/ 0 h 10000"/>
                  <a:gd name="connsiteX6" fmla="*/ 4288 w 9285"/>
                  <a:gd name="connsiteY6" fmla="*/ 10000 h 10000"/>
                  <a:gd name="connsiteX7" fmla="*/ 4996 w 9285"/>
                  <a:gd name="connsiteY7" fmla="*/ 0 h 10000"/>
                  <a:gd name="connsiteX8" fmla="*/ 5710 w 9285"/>
                  <a:gd name="connsiteY8" fmla="*/ 10000 h 10000"/>
                  <a:gd name="connsiteX9" fmla="*/ 6430 w 9285"/>
                  <a:gd name="connsiteY9" fmla="*/ 0 h 10000"/>
                  <a:gd name="connsiteX10" fmla="*/ 7143 w 9285"/>
                  <a:gd name="connsiteY10" fmla="*/ 10000 h 10000"/>
                  <a:gd name="connsiteX11" fmla="*/ 7858 w 9285"/>
                  <a:gd name="connsiteY11" fmla="*/ 0 h 10000"/>
                  <a:gd name="connsiteX12" fmla="*/ 8571 w 9285"/>
                  <a:gd name="connsiteY12" fmla="*/ 10000 h 10000"/>
                  <a:gd name="connsiteX13" fmla="*/ 9285 w 9285"/>
                  <a:gd name="connsiteY13" fmla="*/ 0 h 10000"/>
                  <a:gd name="connsiteX0" fmla="*/ 0 w 9231"/>
                  <a:gd name="connsiteY0" fmla="*/ 10000 h 10000"/>
                  <a:gd name="connsiteX1" fmla="*/ 768 w 9231"/>
                  <a:gd name="connsiteY1" fmla="*/ 0 h 10000"/>
                  <a:gd name="connsiteX2" fmla="*/ 1540 w 9231"/>
                  <a:gd name="connsiteY2" fmla="*/ 10000 h 10000"/>
                  <a:gd name="connsiteX3" fmla="*/ 2307 w 9231"/>
                  <a:gd name="connsiteY3" fmla="*/ 0 h 10000"/>
                  <a:gd name="connsiteX4" fmla="*/ 3077 w 9231"/>
                  <a:gd name="connsiteY4" fmla="*/ 10000 h 10000"/>
                  <a:gd name="connsiteX5" fmla="*/ 3844 w 9231"/>
                  <a:gd name="connsiteY5" fmla="*/ 0 h 10000"/>
                  <a:gd name="connsiteX6" fmla="*/ 4618 w 9231"/>
                  <a:gd name="connsiteY6" fmla="*/ 10000 h 10000"/>
                  <a:gd name="connsiteX7" fmla="*/ 5381 w 9231"/>
                  <a:gd name="connsiteY7" fmla="*/ 0 h 10000"/>
                  <a:gd name="connsiteX8" fmla="*/ 6150 w 9231"/>
                  <a:gd name="connsiteY8" fmla="*/ 10000 h 10000"/>
                  <a:gd name="connsiteX9" fmla="*/ 6925 w 9231"/>
                  <a:gd name="connsiteY9" fmla="*/ 0 h 10000"/>
                  <a:gd name="connsiteX10" fmla="*/ 7693 w 9231"/>
                  <a:gd name="connsiteY10" fmla="*/ 10000 h 10000"/>
                  <a:gd name="connsiteX11" fmla="*/ 8463 w 9231"/>
                  <a:gd name="connsiteY11" fmla="*/ 0 h 10000"/>
                  <a:gd name="connsiteX12" fmla="*/ 9231 w 9231"/>
                  <a:gd name="connsiteY12" fmla="*/ 10000 h 10000"/>
                  <a:gd name="connsiteX0" fmla="*/ 0 w 9168"/>
                  <a:gd name="connsiteY0" fmla="*/ 10000 h 10000"/>
                  <a:gd name="connsiteX1" fmla="*/ 832 w 9168"/>
                  <a:gd name="connsiteY1" fmla="*/ 0 h 10000"/>
                  <a:gd name="connsiteX2" fmla="*/ 1668 w 9168"/>
                  <a:gd name="connsiteY2" fmla="*/ 10000 h 10000"/>
                  <a:gd name="connsiteX3" fmla="*/ 2499 w 9168"/>
                  <a:gd name="connsiteY3" fmla="*/ 0 h 10000"/>
                  <a:gd name="connsiteX4" fmla="*/ 3333 w 9168"/>
                  <a:gd name="connsiteY4" fmla="*/ 10000 h 10000"/>
                  <a:gd name="connsiteX5" fmla="*/ 4164 w 9168"/>
                  <a:gd name="connsiteY5" fmla="*/ 0 h 10000"/>
                  <a:gd name="connsiteX6" fmla="*/ 5003 w 9168"/>
                  <a:gd name="connsiteY6" fmla="*/ 10000 h 10000"/>
                  <a:gd name="connsiteX7" fmla="*/ 5829 w 9168"/>
                  <a:gd name="connsiteY7" fmla="*/ 0 h 10000"/>
                  <a:gd name="connsiteX8" fmla="*/ 6662 w 9168"/>
                  <a:gd name="connsiteY8" fmla="*/ 10000 h 10000"/>
                  <a:gd name="connsiteX9" fmla="*/ 7502 w 9168"/>
                  <a:gd name="connsiteY9" fmla="*/ 0 h 10000"/>
                  <a:gd name="connsiteX10" fmla="*/ 8334 w 9168"/>
                  <a:gd name="connsiteY10" fmla="*/ 10000 h 10000"/>
                  <a:gd name="connsiteX11" fmla="*/ 9168 w 9168"/>
                  <a:gd name="connsiteY11" fmla="*/ 0 h 10000"/>
                  <a:gd name="connsiteX0" fmla="*/ 0 w 9090"/>
                  <a:gd name="connsiteY0" fmla="*/ 10000 h 10000"/>
                  <a:gd name="connsiteX1" fmla="*/ 908 w 9090"/>
                  <a:gd name="connsiteY1" fmla="*/ 0 h 10000"/>
                  <a:gd name="connsiteX2" fmla="*/ 1819 w 9090"/>
                  <a:gd name="connsiteY2" fmla="*/ 10000 h 10000"/>
                  <a:gd name="connsiteX3" fmla="*/ 2726 w 9090"/>
                  <a:gd name="connsiteY3" fmla="*/ 0 h 10000"/>
                  <a:gd name="connsiteX4" fmla="*/ 3635 w 9090"/>
                  <a:gd name="connsiteY4" fmla="*/ 10000 h 10000"/>
                  <a:gd name="connsiteX5" fmla="*/ 4542 w 9090"/>
                  <a:gd name="connsiteY5" fmla="*/ 0 h 10000"/>
                  <a:gd name="connsiteX6" fmla="*/ 5457 w 9090"/>
                  <a:gd name="connsiteY6" fmla="*/ 10000 h 10000"/>
                  <a:gd name="connsiteX7" fmla="*/ 6358 w 9090"/>
                  <a:gd name="connsiteY7" fmla="*/ 0 h 10000"/>
                  <a:gd name="connsiteX8" fmla="*/ 7267 w 9090"/>
                  <a:gd name="connsiteY8" fmla="*/ 10000 h 10000"/>
                  <a:gd name="connsiteX9" fmla="*/ 8183 w 9090"/>
                  <a:gd name="connsiteY9" fmla="*/ 0 h 10000"/>
                  <a:gd name="connsiteX10" fmla="*/ 9090 w 9090"/>
                  <a:gd name="connsiteY10" fmla="*/ 10000 h 10000"/>
                  <a:gd name="connsiteX0" fmla="*/ 0 w 11014"/>
                  <a:gd name="connsiteY0" fmla="*/ 10014 h 10014"/>
                  <a:gd name="connsiteX1" fmla="*/ 999 w 11014"/>
                  <a:gd name="connsiteY1" fmla="*/ 14 h 10014"/>
                  <a:gd name="connsiteX2" fmla="*/ 2001 w 11014"/>
                  <a:gd name="connsiteY2" fmla="*/ 10014 h 10014"/>
                  <a:gd name="connsiteX3" fmla="*/ 2999 w 11014"/>
                  <a:gd name="connsiteY3" fmla="*/ 14 h 10014"/>
                  <a:gd name="connsiteX4" fmla="*/ 3999 w 11014"/>
                  <a:gd name="connsiteY4" fmla="*/ 10014 h 10014"/>
                  <a:gd name="connsiteX5" fmla="*/ 4997 w 11014"/>
                  <a:gd name="connsiteY5" fmla="*/ 14 h 10014"/>
                  <a:gd name="connsiteX6" fmla="*/ 6003 w 11014"/>
                  <a:gd name="connsiteY6" fmla="*/ 10014 h 10014"/>
                  <a:gd name="connsiteX7" fmla="*/ 6994 w 11014"/>
                  <a:gd name="connsiteY7" fmla="*/ 14 h 10014"/>
                  <a:gd name="connsiteX8" fmla="*/ 7994 w 11014"/>
                  <a:gd name="connsiteY8" fmla="*/ 10014 h 10014"/>
                  <a:gd name="connsiteX9" fmla="*/ 9002 w 11014"/>
                  <a:gd name="connsiteY9" fmla="*/ 14 h 10014"/>
                  <a:gd name="connsiteX10" fmla="*/ 10999 w 11014"/>
                  <a:gd name="connsiteY10" fmla="*/ 7860 h 10014"/>
                  <a:gd name="connsiteX11" fmla="*/ 10000 w 11014"/>
                  <a:gd name="connsiteY11" fmla="*/ 10014 h 10014"/>
                  <a:gd name="connsiteX0" fmla="*/ 0 w 10000"/>
                  <a:gd name="connsiteY0" fmla="*/ 10000 h 10000"/>
                  <a:gd name="connsiteX1" fmla="*/ 999 w 10000"/>
                  <a:gd name="connsiteY1" fmla="*/ 0 h 10000"/>
                  <a:gd name="connsiteX2" fmla="*/ 2001 w 10000"/>
                  <a:gd name="connsiteY2" fmla="*/ 10000 h 10000"/>
                  <a:gd name="connsiteX3" fmla="*/ 2999 w 10000"/>
                  <a:gd name="connsiteY3" fmla="*/ 0 h 10000"/>
                  <a:gd name="connsiteX4" fmla="*/ 3999 w 10000"/>
                  <a:gd name="connsiteY4" fmla="*/ 10000 h 10000"/>
                  <a:gd name="connsiteX5" fmla="*/ 4997 w 10000"/>
                  <a:gd name="connsiteY5" fmla="*/ 0 h 10000"/>
                  <a:gd name="connsiteX6" fmla="*/ 6003 w 10000"/>
                  <a:gd name="connsiteY6" fmla="*/ 10000 h 10000"/>
                  <a:gd name="connsiteX7" fmla="*/ 6994 w 10000"/>
                  <a:gd name="connsiteY7" fmla="*/ 0 h 10000"/>
                  <a:gd name="connsiteX8" fmla="*/ 7994 w 10000"/>
                  <a:gd name="connsiteY8" fmla="*/ 10000 h 10000"/>
                  <a:gd name="connsiteX9" fmla="*/ 9002 w 10000"/>
                  <a:gd name="connsiteY9" fmla="*/ 0 h 10000"/>
                  <a:gd name="connsiteX10" fmla="*/ 10000 w 10000"/>
                  <a:gd name="connsiteY10" fmla="*/ 10000 h 10000"/>
                  <a:gd name="connsiteX0" fmla="*/ 0 w 10000"/>
                  <a:gd name="connsiteY0" fmla="*/ 10124 h 10124"/>
                  <a:gd name="connsiteX1" fmla="*/ 288 w 10000"/>
                  <a:gd name="connsiteY1" fmla="*/ 4883 h 10124"/>
                  <a:gd name="connsiteX2" fmla="*/ 999 w 10000"/>
                  <a:gd name="connsiteY2" fmla="*/ 124 h 10124"/>
                  <a:gd name="connsiteX3" fmla="*/ 2001 w 10000"/>
                  <a:gd name="connsiteY3" fmla="*/ 10124 h 10124"/>
                  <a:gd name="connsiteX4" fmla="*/ 2999 w 10000"/>
                  <a:gd name="connsiteY4" fmla="*/ 124 h 10124"/>
                  <a:gd name="connsiteX5" fmla="*/ 3999 w 10000"/>
                  <a:gd name="connsiteY5" fmla="*/ 10124 h 10124"/>
                  <a:gd name="connsiteX6" fmla="*/ 4997 w 10000"/>
                  <a:gd name="connsiteY6" fmla="*/ 124 h 10124"/>
                  <a:gd name="connsiteX7" fmla="*/ 6003 w 10000"/>
                  <a:gd name="connsiteY7" fmla="*/ 10124 h 10124"/>
                  <a:gd name="connsiteX8" fmla="*/ 6994 w 10000"/>
                  <a:gd name="connsiteY8" fmla="*/ 124 h 10124"/>
                  <a:gd name="connsiteX9" fmla="*/ 7994 w 10000"/>
                  <a:gd name="connsiteY9" fmla="*/ 10124 h 10124"/>
                  <a:gd name="connsiteX10" fmla="*/ 9002 w 10000"/>
                  <a:gd name="connsiteY10" fmla="*/ 124 h 10124"/>
                  <a:gd name="connsiteX11" fmla="*/ 10000 w 10000"/>
                  <a:gd name="connsiteY11" fmla="*/ 10124 h 10124"/>
                  <a:gd name="connsiteX0" fmla="*/ 0 w 9002"/>
                  <a:gd name="connsiteY0" fmla="*/ 10124 h 10124"/>
                  <a:gd name="connsiteX1" fmla="*/ 288 w 9002"/>
                  <a:gd name="connsiteY1" fmla="*/ 4883 h 10124"/>
                  <a:gd name="connsiteX2" fmla="*/ 999 w 9002"/>
                  <a:gd name="connsiteY2" fmla="*/ 124 h 10124"/>
                  <a:gd name="connsiteX3" fmla="*/ 2001 w 9002"/>
                  <a:gd name="connsiteY3" fmla="*/ 10124 h 10124"/>
                  <a:gd name="connsiteX4" fmla="*/ 2999 w 9002"/>
                  <a:gd name="connsiteY4" fmla="*/ 124 h 10124"/>
                  <a:gd name="connsiteX5" fmla="*/ 3999 w 9002"/>
                  <a:gd name="connsiteY5" fmla="*/ 10124 h 10124"/>
                  <a:gd name="connsiteX6" fmla="*/ 4997 w 9002"/>
                  <a:gd name="connsiteY6" fmla="*/ 124 h 10124"/>
                  <a:gd name="connsiteX7" fmla="*/ 6003 w 9002"/>
                  <a:gd name="connsiteY7" fmla="*/ 10124 h 10124"/>
                  <a:gd name="connsiteX8" fmla="*/ 6994 w 9002"/>
                  <a:gd name="connsiteY8" fmla="*/ 124 h 10124"/>
                  <a:gd name="connsiteX9" fmla="*/ 7994 w 9002"/>
                  <a:gd name="connsiteY9" fmla="*/ 10124 h 10124"/>
                  <a:gd name="connsiteX10" fmla="*/ 9002 w 9002"/>
                  <a:gd name="connsiteY10" fmla="*/ 124 h 10124"/>
                  <a:gd name="connsiteX0" fmla="*/ 0 w 8880"/>
                  <a:gd name="connsiteY0" fmla="*/ 10000 h 10000"/>
                  <a:gd name="connsiteX1" fmla="*/ 320 w 8880"/>
                  <a:gd name="connsiteY1" fmla="*/ 4823 h 10000"/>
                  <a:gd name="connsiteX2" fmla="*/ 1110 w 8880"/>
                  <a:gd name="connsiteY2" fmla="*/ 122 h 10000"/>
                  <a:gd name="connsiteX3" fmla="*/ 2223 w 8880"/>
                  <a:gd name="connsiteY3" fmla="*/ 10000 h 10000"/>
                  <a:gd name="connsiteX4" fmla="*/ 3331 w 8880"/>
                  <a:gd name="connsiteY4" fmla="*/ 122 h 10000"/>
                  <a:gd name="connsiteX5" fmla="*/ 4442 w 8880"/>
                  <a:gd name="connsiteY5" fmla="*/ 10000 h 10000"/>
                  <a:gd name="connsiteX6" fmla="*/ 5551 w 8880"/>
                  <a:gd name="connsiteY6" fmla="*/ 122 h 10000"/>
                  <a:gd name="connsiteX7" fmla="*/ 6669 w 8880"/>
                  <a:gd name="connsiteY7" fmla="*/ 10000 h 10000"/>
                  <a:gd name="connsiteX8" fmla="*/ 7769 w 8880"/>
                  <a:gd name="connsiteY8" fmla="*/ 122 h 10000"/>
                  <a:gd name="connsiteX9" fmla="*/ 8880 w 8880"/>
                  <a:gd name="connsiteY9" fmla="*/ 10000 h 10000"/>
                  <a:gd name="connsiteX0" fmla="*/ 0 w 8749"/>
                  <a:gd name="connsiteY0" fmla="*/ 10000 h 10000"/>
                  <a:gd name="connsiteX1" fmla="*/ 360 w 8749"/>
                  <a:gd name="connsiteY1" fmla="*/ 4823 h 10000"/>
                  <a:gd name="connsiteX2" fmla="*/ 1250 w 8749"/>
                  <a:gd name="connsiteY2" fmla="*/ 122 h 10000"/>
                  <a:gd name="connsiteX3" fmla="*/ 2503 w 8749"/>
                  <a:gd name="connsiteY3" fmla="*/ 10000 h 10000"/>
                  <a:gd name="connsiteX4" fmla="*/ 3751 w 8749"/>
                  <a:gd name="connsiteY4" fmla="*/ 122 h 10000"/>
                  <a:gd name="connsiteX5" fmla="*/ 5002 w 8749"/>
                  <a:gd name="connsiteY5" fmla="*/ 10000 h 10000"/>
                  <a:gd name="connsiteX6" fmla="*/ 6251 w 8749"/>
                  <a:gd name="connsiteY6" fmla="*/ 122 h 10000"/>
                  <a:gd name="connsiteX7" fmla="*/ 7510 w 8749"/>
                  <a:gd name="connsiteY7" fmla="*/ 10000 h 10000"/>
                  <a:gd name="connsiteX8" fmla="*/ 8749 w 8749"/>
                  <a:gd name="connsiteY8" fmla="*/ 122 h 10000"/>
                  <a:gd name="connsiteX0" fmla="*/ 0 w 8584"/>
                  <a:gd name="connsiteY0" fmla="*/ 10000 h 10000"/>
                  <a:gd name="connsiteX1" fmla="*/ 411 w 8584"/>
                  <a:gd name="connsiteY1" fmla="*/ 4823 h 10000"/>
                  <a:gd name="connsiteX2" fmla="*/ 1429 w 8584"/>
                  <a:gd name="connsiteY2" fmla="*/ 122 h 10000"/>
                  <a:gd name="connsiteX3" fmla="*/ 2861 w 8584"/>
                  <a:gd name="connsiteY3" fmla="*/ 10000 h 10000"/>
                  <a:gd name="connsiteX4" fmla="*/ 4287 w 8584"/>
                  <a:gd name="connsiteY4" fmla="*/ 122 h 10000"/>
                  <a:gd name="connsiteX5" fmla="*/ 5717 w 8584"/>
                  <a:gd name="connsiteY5" fmla="*/ 10000 h 10000"/>
                  <a:gd name="connsiteX6" fmla="*/ 7145 w 8584"/>
                  <a:gd name="connsiteY6" fmla="*/ 122 h 10000"/>
                  <a:gd name="connsiteX7" fmla="*/ 8584 w 8584"/>
                  <a:gd name="connsiteY7" fmla="*/ 10000 h 10000"/>
                  <a:gd name="connsiteX0" fmla="*/ 0 w 8324"/>
                  <a:gd name="connsiteY0" fmla="*/ 10000 h 10000"/>
                  <a:gd name="connsiteX1" fmla="*/ 479 w 8324"/>
                  <a:gd name="connsiteY1" fmla="*/ 4823 h 10000"/>
                  <a:gd name="connsiteX2" fmla="*/ 1665 w 8324"/>
                  <a:gd name="connsiteY2" fmla="*/ 122 h 10000"/>
                  <a:gd name="connsiteX3" fmla="*/ 3333 w 8324"/>
                  <a:gd name="connsiteY3" fmla="*/ 10000 h 10000"/>
                  <a:gd name="connsiteX4" fmla="*/ 4994 w 8324"/>
                  <a:gd name="connsiteY4" fmla="*/ 122 h 10000"/>
                  <a:gd name="connsiteX5" fmla="*/ 6660 w 8324"/>
                  <a:gd name="connsiteY5" fmla="*/ 10000 h 10000"/>
                  <a:gd name="connsiteX6" fmla="*/ 8324 w 8324"/>
                  <a:gd name="connsiteY6" fmla="*/ 122 h 10000"/>
                  <a:gd name="connsiteX0" fmla="*/ 0 w 10000"/>
                  <a:gd name="connsiteY0" fmla="*/ 9878 h 9878"/>
                  <a:gd name="connsiteX1" fmla="*/ 2000 w 10000"/>
                  <a:gd name="connsiteY1" fmla="*/ 0 h 9878"/>
                  <a:gd name="connsiteX2" fmla="*/ 4004 w 10000"/>
                  <a:gd name="connsiteY2" fmla="*/ 9878 h 9878"/>
                  <a:gd name="connsiteX3" fmla="*/ 6000 w 10000"/>
                  <a:gd name="connsiteY3" fmla="*/ 0 h 9878"/>
                  <a:gd name="connsiteX4" fmla="*/ 8001 w 10000"/>
                  <a:gd name="connsiteY4" fmla="*/ 9878 h 9878"/>
                  <a:gd name="connsiteX5" fmla="*/ 10000 w 10000"/>
                  <a:gd name="connsiteY5" fmla="*/ 0 h 9878"/>
                  <a:gd name="connsiteX0" fmla="*/ 0 w 8001"/>
                  <a:gd name="connsiteY0" fmla="*/ 10000 h 10000"/>
                  <a:gd name="connsiteX1" fmla="*/ 2000 w 8001"/>
                  <a:gd name="connsiteY1" fmla="*/ 0 h 10000"/>
                  <a:gd name="connsiteX2" fmla="*/ 4004 w 8001"/>
                  <a:gd name="connsiteY2" fmla="*/ 10000 h 10000"/>
                  <a:gd name="connsiteX3" fmla="*/ 6000 w 8001"/>
                  <a:gd name="connsiteY3" fmla="*/ 0 h 10000"/>
                  <a:gd name="connsiteX4" fmla="*/ 8001 w 8001"/>
                  <a:gd name="connsiteY4" fmla="*/ 10000 h 10000"/>
                  <a:gd name="connsiteX0" fmla="*/ 0 w 10000"/>
                  <a:gd name="connsiteY0" fmla="*/ 10000 h 10000"/>
                  <a:gd name="connsiteX1" fmla="*/ 2500 w 10000"/>
                  <a:gd name="connsiteY1" fmla="*/ 0 h 10000"/>
                  <a:gd name="connsiteX2" fmla="*/ 5004 w 10000"/>
                  <a:gd name="connsiteY2" fmla="*/ 10000 h 10000"/>
                  <a:gd name="connsiteX3" fmla="*/ 7499 w 10000"/>
                  <a:gd name="connsiteY3" fmla="*/ 0 h 10000"/>
                  <a:gd name="connsiteX4" fmla="*/ 10000 w 10000"/>
                  <a:gd name="connsiteY4" fmla="*/ 10000 h 10000"/>
                  <a:gd name="connsiteX0" fmla="*/ 0 w 7499"/>
                  <a:gd name="connsiteY0" fmla="*/ 10000 h 10000"/>
                  <a:gd name="connsiteX1" fmla="*/ 2500 w 7499"/>
                  <a:gd name="connsiteY1" fmla="*/ 0 h 10000"/>
                  <a:gd name="connsiteX2" fmla="*/ 5004 w 7499"/>
                  <a:gd name="connsiteY2" fmla="*/ 10000 h 10000"/>
                  <a:gd name="connsiteX3" fmla="*/ 7499 w 7499"/>
                  <a:gd name="connsiteY3" fmla="*/ 0 h 10000"/>
                  <a:gd name="connsiteX0" fmla="*/ 0 w 6673"/>
                  <a:gd name="connsiteY0" fmla="*/ 10000 h 10000"/>
                  <a:gd name="connsiteX1" fmla="*/ 3334 w 6673"/>
                  <a:gd name="connsiteY1" fmla="*/ 0 h 10000"/>
                  <a:gd name="connsiteX2" fmla="*/ 6673 w 6673"/>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 name="connsiteX0" fmla="*/ 0 w 10000"/>
                  <a:gd name="connsiteY0" fmla="*/ 10000 h 10000"/>
                  <a:gd name="connsiteX1" fmla="*/ 4996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cubicBezTo>
                      <a:pt x="21" y="7460"/>
                      <a:pt x="3329" y="0"/>
                      <a:pt x="4996" y="0"/>
                    </a:cubicBezTo>
                    <a:cubicBezTo>
                      <a:pt x="6663" y="0"/>
                      <a:pt x="10022" y="7560"/>
                      <a:pt x="10000" y="10000"/>
                    </a:cubicBezTo>
                  </a:path>
                </a:pathLst>
              </a:custGeom>
              <a:noFill/>
              <a:ln w="1905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 name="テキスト ボックス 20"/>
              <p:cNvSpPr txBox="1"/>
              <p:nvPr/>
            </p:nvSpPr>
            <p:spPr>
              <a:xfrm>
                <a:off x="1291072" y="3578923"/>
                <a:ext cx="1019974" cy="585549"/>
              </a:xfrm>
              <a:prstGeom prst="rect">
                <a:avLst/>
              </a:prstGeom>
              <a:noFill/>
            </p:spPr>
            <p:txBody>
              <a:bodyPr wrap="square" rtlCol="0">
                <a:spAutoFit/>
              </a:bodyPr>
              <a:lstStyle/>
              <a:p>
                <a:r>
                  <a:rPr lang="en-US" altLang="ja-JP" sz="2800" dirty="0">
                    <a:latin typeface="Cambria Math" panose="02040503050406030204" pitchFamily="18" charset="0"/>
                    <a:ea typeface="Cambria Math" panose="02040503050406030204" pitchFamily="18" charset="0"/>
                  </a:rPr>
                  <a:t>c</a:t>
                </a:r>
                <a:r>
                  <a:rPr lang="en-US" altLang="ja-JP" sz="2800" dirty="0" smtClean="0">
                    <a:latin typeface="Cambria Math" panose="02040503050406030204" pitchFamily="18" charset="0"/>
                    <a:ea typeface="Cambria Math" panose="02040503050406030204" pitchFamily="18" charset="0"/>
                  </a:rPr>
                  <a:t>os</a:t>
                </a:r>
                <a:r>
                  <a:rPr lang="ja-JP" altLang="en-US" sz="2000" b="1" dirty="0" smtClean="0">
                    <a:latin typeface="Cambria Math" panose="02040503050406030204" pitchFamily="18" charset="0"/>
                  </a:rPr>
                  <a:t>型</a:t>
                </a:r>
                <a:endParaRPr kumimoji="1" lang="ja-JP" altLang="en-US" sz="2000" b="1" dirty="0">
                  <a:latin typeface="Cambria Math" panose="02040503050406030204" pitchFamily="18" charset="0"/>
                </a:endParaRPr>
              </a:p>
            </p:txBody>
          </p:sp>
          <p:cxnSp>
            <p:nvCxnSpPr>
              <p:cNvPr id="22" name="直線コネクタ 21"/>
              <p:cNvCxnSpPr/>
              <p:nvPr/>
            </p:nvCxnSpPr>
            <p:spPr>
              <a:xfrm>
                <a:off x="1346631" y="2695094"/>
                <a:ext cx="2895173" cy="8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2804007" y="864244"/>
                <a:ext cx="5296" cy="3284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455"/>
              <p:cNvSpPr>
                <a:spLocks/>
              </p:cNvSpPr>
              <p:nvPr/>
            </p:nvSpPr>
            <p:spPr bwMode="auto">
              <a:xfrm>
                <a:off x="1363807" y="1273622"/>
                <a:ext cx="2858525" cy="1984269"/>
              </a:xfrm>
              <a:custGeom>
                <a:avLst/>
                <a:gdLst>
                  <a:gd name="T0" fmla="*/ 0 w 5806"/>
                  <a:gd name="T1" fmla="*/ 73025 h 91"/>
                  <a:gd name="T2" fmla="*/ 287338 w 5806"/>
                  <a:gd name="T3" fmla="*/ 0 h 91"/>
                  <a:gd name="T4" fmla="*/ 576263 w 5806"/>
                  <a:gd name="T5" fmla="*/ 73025 h 91"/>
                  <a:gd name="T6" fmla="*/ 863600 w 5806"/>
                  <a:gd name="T7" fmla="*/ 0 h 91"/>
                  <a:gd name="T8" fmla="*/ 1152525 w 5806"/>
                  <a:gd name="T9" fmla="*/ 73025 h 91"/>
                  <a:gd name="T10" fmla="*/ 1439863 w 5806"/>
                  <a:gd name="T11" fmla="*/ 0 h 91"/>
                  <a:gd name="T12" fmla="*/ 1728788 w 5806"/>
                  <a:gd name="T13" fmla="*/ 73025 h 91"/>
                  <a:gd name="T14" fmla="*/ 2016125 w 5806"/>
                  <a:gd name="T15" fmla="*/ 0 h 91"/>
                  <a:gd name="T16" fmla="*/ 2303463 w 5806"/>
                  <a:gd name="T17" fmla="*/ 73025 h 91"/>
                  <a:gd name="T18" fmla="*/ 2592388 w 5806"/>
                  <a:gd name="T19" fmla="*/ 0 h 91"/>
                  <a:gd name="T20" fmla="*/ 2879725 w 5806"/>
                  <a:gd name="T21" fmla="*/ 73025 h 91"/>
                  <a:gd name="T22" fmla="*/ 3168650 w 5806"/>
                  <a:gd name="T23" fmla="*/ 0 h 91"/>
                  <a:gd name="T24" fmla="*/ 3455988 w 5806"/>
                  <a:gd name="T25" fmla="*/ 73025 h 91"/>
                  <a:gd name="T26" fmla="*/ 3744913 w 5806"/>
                  <a:gd name="T27" fmla="*/ 0 h 91"/>
                  <a:gd name="T28" fmla="*/ 4032250 w 5806"/>
                  <a:gd name="T29" fmla="*/ 73025 h 91"/>
                  <a:gd name="T30" fmla="*/ 4321175 w 5806"/>
                  <a:gd name="T31" fmla="*/ 0 h 91"/>
                  <a:gd name="T32" fmla="*/ 4608513 w 5806"/>
                  <a:gd name="T33" fmla="*/ 73025 h 91"/>
                  <a:gd name="T34" fmla="*/ 4895850 w 5806"/>
                  <a:gd name="T35" fmla="*/ 0 h 91"/>
                  <a:gd name="T36" fmla="*/ 5184775 w 5806"/>
                  <a:gd name="T37" fmla="*/ 73025 h 91"/>
                  <a:gd name="T38" fmla="*/ 5472113 w 5806"/>
                  <a:gd name="T39" fmla="*/ 0 h 91"/>
                  <a:gd name="T40" fmla="*/ 5761038 w 5806"/>
                  <a:gd name="T41" fmla="*/ 73025 h 91"/>
                  <a:gd name="T42" fmla="*/ 6048375 w 5806"/>
                  <a:gd name="T43" fmla="*/ 0 h 91"/>
                  <a:gd name="T44" fmla="*/ 6337300 w 5806"/>
                  <a:gd name="T45" fmla="*/ 73025 h 91"/>
                  <a:gd name="T46" fmla="*/ 6624638 w 5806"/>
                  <a:gd name="T47" fmla="*/ 0 h 91"/>
                  <a:gd name="T48" fmla="*/ 6913563 w 5806"/>
                  <a:gd name="T49" fmla="*/ 73025 h 91"/>
                  <a:gd name="T50" fmla="*/ 7200900 w 5806"/>
                  <a:gd name="T51" fmla="*/ 0 h 91"/>
                  <a:gd name="T52" fmla="*/ 7488238 w 5806"/>
                  <a:gd name="T53" fmla="*/ 73025 h 91"/>
                  <a:gd name="T54" fmla="*/ 7777163 w 5806"/>
                  <a:gd name="T55" fmla="*/ 0 h 91"/>
                  <a:gd name="T56" fmla="*/ 8064500 w 5806"/>
                  <a:gd name="T57" fmla="*/ 73025 h 91"/>
                  <a:gd name="T58" fmla="*/ 8353425 w 5806"/>
                  <a:gd name="T59" fmla="*/ 0 h 91"/>
                  <a:gd name="T60" fmla="*/ 8640763 w 5806"/>
                  <a:gd name="T61" fmla="*/ 73025 h 91"/>
                  <a:gd name="T62" fmla="*/ 8929688 w 5806"/>
                  <a:gd name="T63" fmla="*/ 0 h 91"/>
                  <a:gd name="T64" fmla="*/ 9217025 w 5806"/>
                  <a:gd name="T65" fmla="*/ 7302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0 w 9688"/>
                  <a:gd name="connsiteY0" fmla="*/ 10000 h 10000"/>
                  <a:gd name="connsiteX1" fmla="*/ 312 w 9688"/>
                  <a:gd name="connsiteY1" fmla="*/ 0 h 10000"/>
                  <a:gd name="connsiteX2" fmla="*/ 625 w 9688"/>
                  <a:gd name="connsiteY2" fmla="*/ 10000 h 10000"/>
                  <a:gd name="connsiteX3" fmla="*/ 937 w 9688"/>
                  <a:gd name="connsiteY3" fmla="*/ 0 h 10000"/>
                  <a:gd name="connsiteX4" fmla="*/ 1250 w 9688"/>
                  <a:gd name="connsiteY4" fmla="*/ 10000 h 10000"/>
                  <a:gd name="connsiteX5" fmla="*/ 1562 w 9688"/>
                  <a:gd name="connsiteY5" fmla="*/ 0 h 10000"/>
                  <a:gd name="connsiteX6" fmla="*/ 1876 w 9688"/>
                  <a:gd name="connsiteY6" fmla="*/ 10000 h 10000"/>
                  <a:gd name="connsiteX7" fmla="*/ 2187 w 9688"/>
                  <a:gd name="connsiteY7" fmla="*/ 0 h 10000"/>
                  <a:gd name="connsiteX8" fmla="*/ 2499 w 9688"/>
                  <a:gd name="connsiteY8" fmla="*/ 10000 h 10000"/>
                  <a:gd name="connsiteX9" fmla="*/ 2813 w 9688"/>
                  <a:gd name="connsiteY9" fmla="*/ 0 h 10000"/>
                  <a:gd name="connsiteX10" fmla="*/ 3124 w 9688"/>
                  <a:gd name="connsiteY10" fmla="*/ 10000 h 10000"/>
                  <a:gd name="connsiteX11" fmla="*/ 3438 w 9688"/>
                  <a:gd name="connsiteY11" fmla="*/ 0 h 10000"/>
                  <a:gd name="connsiteX12" fmla="*/ 3750 w 9688"/>
                  <a:gd name="connsiteY12" fmla="*/ 10000 h 10000"/>
                  <a:gd name="connsiteX13" fmla="*/ 4063 w 9688"/>
                  <a:gd name="connsiteY13" fmla="*/ 0 h 10000"/>
                  <a:gd name="connsiteX14" fmla="*/ 4375 w 9688"/>
                  <a:gd name="connsiteY14" fmla="*/ 10000 h 10000"/>
                  <a:gd name="connsiteX15" fmla="*/ 4688 w 9688"/>
                  <a:gd name="connsiteY15" fmla="*/ 0 h 10000"/>
                  <a:gd name="connsiteX16" fmla="*/ 5000 w 9688"/>
                  <a:gd name="connsiteY16" fmla="*/ 10000 h 10000"/>
                  <a:gd name="connsiteX17" fmla="*/ 5312 w 9688"/>
                  <a:gd name="connsiteY17" fmla="*/ 0 h 10000"/>
                  <a:gd name="connsiteX18" fmla="*/ 5625 w 9688"/>
                  <a:gd name="connsiteY18" fmla="*/ 10000 h 10000"/>
                  <a:gd name="connsiteX19" fmla="*/ 5937 w 9688"/>
                  <a:gd name="connsiteY19" fmla="*/ 0 h 10000"/>
                  <a:gd name="connsiteX20" fmla="*/ 6250 w 9688"/>
                  <a:gd name="connsiteY20" fmla="*/ 10000 h 10000"/>
                  <a:gd name="connsiteX21" fmla="*/ 6562 w 9688"/>
                  <a:gd name="connsiteY21" fmla="*/ 0 h 10000"/>
                  <a:gd name="connsiteX22" fmla="*/ 6876 w 9688"/>
                  <a:gd name="connsiteY22" fmla="*/ 10000 h 10000"/>
                  <a:gd name="connsiteX23" fmla="*/ 7187 w 9688"/>
                  <a:gd name="connsiteY23" fmla="*/ 0 h 10000"/>
                  <a:gd name="connsiteX24" fmla="*/ 7501 w 9688"/>
                  <a:gd name="connsiteY24" fmla="*/ 10000 h 10000"/>
                  <a:gd name="connsiteX25" fmla="*/ 7813 w 9688"/>
                  <a:gd name="connsiteY25" fmla="*/ 0 h 10000"/>
                  <a:gd name="connsiteX26" fmla="*/ 8124 w 9688"/>
                  <a:gd name="connsiteY26" fmla="*/ 10000 h 10000"/>
                  <a:gd name="connsiteX27" fmla="*/ 8438 w 9688"/>
                  <a:gd name="connsiteY27" fmla="*/ 0 h 10000"/>
                  <a:gd name="connsiteX28" fmla="*/ 8750 w 9688"/>
                  <a:gd name="connsiteY28" fmla="*/ 10000 h 10000"/>
                  <a:gd name="connsiteX29" fmla="*/ 9063 w 9688"/>
                  <a:gd name="connsiteY29" fmla="*/ 0 h 10000"/>
                  <a:gd name="connsiteX30" fmla="*/ 9375 w 9688"/>
                  <a:gd name="connsiteY30" fmla="*/ 10000 h 10000"/>
                  <a:gd name="connsiteX31" fmla="*/ 9688 w 9688"/>
                  <a:gd name="connsiteY31" fmla="*/ 0 h 10000"/>
                  <a:gd name="connsiteX0" fmla="*/ 0 w 9677"/>
                  <a:gd name="connsiteY0" fmla="*/ 10000 h 10000"/>
                  <a:gd name="connsiteX1" fmla="*/ 322 w 9677"/>
                  <a:gd name="connsiteY1" fmla="*/ 0 h 10000"/>
                  <a:gd name="connsiteX2" fmla="*/ 645 w 9677"/>
                  <a:gd name="connsiteY2" fmla="*/ 10000 h 10000"/>
                  <a:gd name="connsiteX3" fmla="*/ 967 w 9677"/>
                  <a:gd name="connsiteY3" fmla="*/ 0 h 10000"/>
                  <a:gd name="connsiteX4" fmla="*/ 1290 w 9677"/>
                  <a:gd name="connsiteY4" fmla="*/ 10000 h 10000"/>
                  <a:gd name="connsiteX5" fmla="*/ 1612 w 9677"/>
                  <a:gd name="connsiteY5" fmla="*/ 0 h 10000"/>
                  <a:gd name="connsiteX6" fmla="*/ 1936 w 9677"/>
                  <a:gd name="connsiteY6" fmla="*/ 10000 h 10000"/>
                  <a:gd name="connsiteX7" fmla="*/ 2257 w 9677"/>
                  <a:gd name="connsiteY7" fmla="*/ 0 h 10000"/>
                  <a:gd name="connsiteX8" fmla="*/ 2579 w 9677"/>
                  <a:gd name="connsiteY8" fmla="*/ 10000 h 10000"/>
                  <a:gd name="connsiteX9" fmla="*/ 2904 w 9677"/>
                  <a:gd name="connsiteY9" fmla="*/ 0 h 10000"/>
                  <a:gd name="connsiteX10" fmla="*/ 3225 w 9677"/>
                  <a:gd name="connsiteY10" fmla="*/ 10000 h 10000"/>
                  <a:gd name="connsiteX11" fmla="*/ 3549 w 9677"/>
                  <a:gd name="connsiteY11" fmla="*/ 0 h 10000"/>
                  <a:gd name="connsiteX12" fmla="*/ 3871 w 9677"/>
                  <a:gd name="connsiteY12" fmla="*/ 10000 h 10000"/>
                  <a:gd name="connsiteX13" fmla="*/ 4194 w 9677"/>
                  <a:gd name="connsiteY13" fmla="*/ 0 h 10000"/>
                  <a:gd name="connsiteX14" fmla="*/ 4516 w 9677"/>
                  <a:gd name="connsiteY14" fmla="*/ 10000 h 10000"/>
                  <a:gd name="connsiteX15" fmla="*/ 4839 w 9677"/>
                  <a:gd name="connsiteY15" fmla="*/ 0 h 10000"/>
                  <a:gd name="connsiteX16" fmla="*/ 5161 w 9677"/>
                  <a:gd name="connsiteY16" fmla="*/ 10000 h 10000"/>
                  <a:gd name="connsiteX17" fmla="*/ 5483 w 9677"/>
                  <a:gd name="connsiteY17" fmla="*/ 0 h 10000"/>
                  <a:gd name="connsiteX18" fmla="*/ 5806 w 9677"/>
                  <a:gd name="connsiteY18" fmla="*/ 10000 h 10000"/>
                  <a:gd name="connsiteX19" fmla="*/ 6128 w 9677"/>
                  <a:gd name="connsiteY19" fmla="*/ 0 h 10000"/>
                  <a:gd name="connsiteX20" fmla="*/ 6451 w 9677"/>
                  <a:gd name="connsiteY20" fmla="*/ 10000 h 10000"/>
                  <a:gd name="connsiteX21" fmla="*/ 6773 w 9677"/>
                  <a:gd name="connsiteY21" fmla="*/ 0 h 10000"/>
                  <a:gd name="connsiteX22" fmla="*/ 7097 w 9677"/>
                  <a:gd name="connsiteY22" fmla="*/ 10000 h 10000"/>
                  <a:gd name="connsiteX23" fmla="*/ 7418 w 9677"/>
                  <a:gd name="connsiteY23" fmla="*/ 0 h 10000"/>
                  <a:gd name="connsiteX24" fmla="*/ 7743 w 9677"/>
                  <a:gd name="connsiteY24" fmla="*/ 10000 h 10000"/>
                  <a:gd name="connsiteX25" fmla="*/ 8065 w 9677"/>
                  <a:gd name="connsiteY25" fmla="*/ 0 h 10000"/>
                  <a:gd name="connsiteX26" fmla="*/ 8386 w 9677"/>
                  <a:gd name="connsiteY26" fmla="*/ 10000 h 10000"/>
                  <a:gd name="connsiteX27" fmla="*/ 8710 w 9677"/>
                  <a:gd name="connsiteY27" fmla="*/ 0 h 10000"/>
                  <a:gd name="connsiteX28" fmla="*/ 9032 w 9677"/>
                  <a:gd name="connsiteY28" fmla="*/ 10000 h 10000"/>
                  <a:gd name="connsiteX29" fmla="*/ 9355 w 9677"/>
                  <a:gd name="connsiteY29" fmla="*/ 0 h 10000"/>
                  <a:gd name="connsiteX30" fmla="*/ 9677 w 9677"/>
                  <a:gd name="connsiteY30" fmla="*/ 10000 h 10000"/>
                  <a:gd name="connsiteX0" fmla="*/ 0 w 9667"/>
                  <a:gd name="connsiteY0" fmla="*/ 10000 h 10000"/>
                  <a:gd name="connsiteX1" fmla="*/ 333 w 9667"/>
                  <a:gd name="connsiteY1" fmla="*/ 0 h 10000"/>
                  <a:gd name="connsiteX2" fmla="*/ 667 w 9667"/>
                  <a:gd name="connsiteY2" fmla="*/ 10000 h 10000"/>
                  <a:gd name="connsiteX3" fmla="*/ 999 w 9667"/>
                  <a:gd name="connsiteY3" fmla="*/ 0 h 10000"/>
                  <a:gd name="connsiteX4" fmla="*/ 1333 w 9667"/>
                  <a:gd name="connsiteY4" fmla="*/ 10000 h 10000"/>
                  <a:gd name="connsiteX5" fmla="*/ 1666 w 9667"/>
                  <a:gd name="connsiteY5" fmla="*/ 0 h 10000"/>
                  <a:gd name="connsiteX6" fmla="*/ 2001 w 9667"/>
                  <a:gd name="connsiteY6" fmla="*/ 10000 h 10000"/>
                  <a:gd name="connsiteX7" fmla="*/ 2332 w 9667"/>
                  <a:gd name="connsiteY7" fmla="*/ 0 h 10000"/>
                  <a:gd name="connsiteX8" fmla="*/ 2665 w 9667"/>
                  <a:gd name="connsiteY8" fmla="*/ 10000 h 10000"/>
                  <a:gd name="connsiteX9" fmla="*/ 3001 w 9667"/>
                  <a:gd name="connsiteY9" fmla="*/ 0 h 10000"/>
                  <a:gd name="connsiteX10" fmla="*/ 3333 w 9667"/>
                  <a:gd name="connsiteY10" fmla="*/ 10000 h 10000"/>
                  <a:gd name="connsiteX11" fmla="*/ 3667 w 9667"/>
                  <a:gd name="connsiteY11" fmla="*/ 0 h 10000"/>
                  <a:gd name="connsiteX12" fmla="*/ 4000 w 9667"/>
                  <a:gd name="connsiteY12" fmla="*/ 10000 h 10000"/>
                  <a:gd name="connsiteX13" fmla="*/ 4334 w 9667"/>
                  <a:gd name="connsiteY13" fmla="*/ 0 h 10000"/>
                  <a:gd name="connsiteX14" fmla="*/ 4667 w 9667"/>
                  <a:gd name="connsiteY14" fmla="*/ 10000 h 10000"/>
                  <a:gd name="connsiteX15" fmla="*/ 5001 w 9667"/>
                  <a:gd name="connsiteY15" fmla="*/ 0 h 10000"/>
                  <a:gd name="connsiteX16" fmla="*/ 5333 w 9667"/>
                  <a:gd name="connsiteY16" fmla="*/ 10000 h 10000"/>
                  <a:gd name="connsiteX17" fmla="*/ 5666 w 9667"/>
                  <a:gd name="connsiteY17" fmla="*/ 0 h 10000"/>
                  <a:gd name="connsiteX18" fmla="*/ 6000 w 9667"/>
                  <a:gd name="connsiteY18" fmla="*/ 10000 h 10000"/>
                  <a:gd name="connsiteX19" fmla="*/ 6333 w 9667"/>
                  <a:gd name="connsiteY19" fmla="*/ 0 h 10000"/>
                  <a:gd name="connsiteX20" fmla="*/ 6666 w 9667"/>
                  <a:gd name="connsiteY20" fmla="*/ 10000 h 10000"/>
                  <a:gd name="connsiteX21" fmla="*/ 6999 w 9667"/>
                  <a:gd name="connsiteY21" fmla="*/ 0 h 10000"/>
                  <a:gd name="connsiteX22" fmla="*/ 7334 w 9667"/>
                  <a:gd name="connsiteY22" fmla="*/ 10000 h 10000"/>
                  <a:gd name="connsiteX23" fmla="*/ 7666 w 9667"/>
                  <a:gd name="connsiteY23" fmla="*/ 0 h 10000"/>
                  <a:gd name="connsiteX24" fmla="*/ 8001 w 9667"/>
                  <a:gd name="connsiteY24" fmla="*/ 10000 h 10000"/>
                  <a:gd name="connsiteX25" fmla="*/ 8334 w 9667"/>
                  <a:gd name="connsiteY25" fmla="*/ 0 h 10000"/>
                  <a:gd name="connsiteX26" fmla="*/ 8666 w 9667"/>
                  <a:gd name="connsiteY26" fmla="*/ 10000 h 10000"/>
                  <a:gd name="connsiteX27" fmla="*/ 9001 w 9667"/>
                  <a:gd name="connsiteY27" fmla="*/ 0 h 10000"/>
                  <a:gd name="connsiteX28" fmla="*/ 9333 w 9667"/>
                  <a:gd name="connsiteY28" fmla="*/ 10000 h 10000"/>
                  <a:gd name="connsiteX29" fmla="*/ 9667 w 9667"/>
                  <a:gd name="connsiteY29" fmla="*/ 0 h 10000"/>
                  <a:gd name="connsiteX0" fmla="*/ 0 w 9654"/>
                  <a:gd name="connsiteY0" fmla="*/ 10000 h 10000"/>
                  <a:gd name="connsiteX1" fmla="*/ 344 w 9654"/>
                  <a:gd name="connsiteY1" fmla="*/ 0 h 10000"/>
                  <a:gd name="connsiteX2" fmla="*/ 690 w 9654"/>
                  <a:gd name="connsiteY2" fmla="*/ 10000 h 10000"/>
                  <a:gd name="connsiteX3" fmla="*/ 1033 w 9654"/>
                  <a:gd name="connsiteY3" fmla="*/ 0 h 10000"/>
                  <a:gd name="connsiteX4" fmla="*/ 1379 w 9654"/>
                  <a:gd name="connsiteY4" fmla="*/ 10000 h 10000"/>
                  <a:gd name="connsiteX5" fmla="*/ 1723 w 9654"/>
                  <a:gd name="connsiteY5" fmla="*/ 0 h 10000"/>
                  <a:gd name="connsiteX6" fmla="*/ 2070 w 9654"/>
                  <a:gd name="connsiteY6" fmla="*/ 10000 h 10000"/>
                  <a:gd name="connsiteX7" fmla="*/ 2412 w 9654"/>
                  <a:gd name="connsiteY7" fmla="*/ 0 h 10000"/>
                  <a:gd name="connsiteX8" fmla="*/ 2757 w 9654"/>
                  <a:gd name="connsiteY8" fmla="*/ 10000 h 10000"/>
                  <a:gd name="connsiteX9" fmla="*/ 3104 w 9654"/>
                  <a:gd name="connsiteY9" fmla="*/ 0 h 10000"/>
                  <a:gd name="connsiteX10" fmla="*/ 3448 w 9654"/>
                  <a:gd name="connsiteY10" fmla="*/ 10000 h 10000"/>
                  <a:gd name="connsiteX11" fmla="*/ 3793 w 9654"/>
                  <a:gd name="connsiteY11" fmla="*/ 0 h 10000"/>
                  <a:gd name="connsiteX12" fmla="*/ 4138 w 9654"/>
                  <a:gd name="connsiteY12" fmla="*/ 10000 h 10000"/>
                  <a:gd name="connsiteX13" fmla="*/ 4483 w 9654"/>
                  <a:gd name="connsiteY13" fmla="*/ 0 h 10000"/>
                  <a:gd name="connsiteX14" fmla="*/ 4828 w 9654"/>
                  <a:gd name="connsiteY14" fmla="*/ 10000 h 10000"/>
                  <a:gd name="connsiteX15" fmla="*/ 5173 w 9654"/>
                  <a:gd name="connsiteY15" fmla="*/ 0 h 10000"/>
                  <a:gd name="connsiteX16" fmla="*/ 5517 w 9654"/>
                  <a:gd name="connsiteY16" fmla="*/ 10000 h 10000"/>
                  <a:gd name="connsiteX17" fmla="*/ 5861 w 9654"/>
                  <a:gd name="connsiteY17" fmla="*/ 0 h 10000"/>
                  <a:gd name="connsiteX18" fmla="*/ 6207 w 9654"/>
                  <a:gd name="connsiteY18" fmla="*/ 10000 h 10000"/>
                  <a:gd name="connsiteX19" fmla="*/ 6551 w 9654"/>
                  <a:gd name="connsiteY19" fmla="*/ 0 h 10000"/>
                  <a:gd name="connsiteX20" fmla="*/ 6896 w 9654"/>
                  <a:gd name="connsiteY20" fmla="*/ 10000 h 10000"/>
                  <a:gd name="connsiteX21" fmla="*/ 7240 w 9654"/>
                  <a:gd name="connsiteY21" fmla="*/ 0 h 10000"/>
                  <a:gd name="connsiteX22" fmla="*/ 7587 w 9654"/>
                  <a:gd name="connsiteY22" fmla="*/ 10000 h 10000"/>
                  <a:gd name="connsiteX23" fmla="*/ 7930 w 9654"/>
                  <a:gd name="connsiteY23" fmla="*/ 0 h 10000"/>
                  <a:gd name="connsiteX24" fmla="*/ 8277 w 9654"/>
                  <a:gd name="connsiteY24" fmla="*/ 10000 h 10000"/>
                  <a:gd name="connsiteX25" fmla="*/ 8621 w 9654"/>
                  <a:gd name="connsiteY25" fmla="*/ 0 h 10000"/>
                  <a:gd name="connsiteX26" fmla="*/ 8965 w 9654"/>
                  <a:gd name="connsiteY26" fmla="*/ 10000 h 10000"/>
                  <a:gd name="connsiteX27" fmla="*/ 9311 w 9654"/>
                  <a:gd name="connsiteY27" fmla="*/ 0 h 10000"/>
                  <a:gd name="connsiteX28" fmla="*/ 9654 w 9654"/>
                  <a:gd name="connsiteY28" fmla="*/ 10000 h 10000"/>
                  <a:gd name="connsiteX0" fmla="*/ 0 w 9645"/>
                  <a:gd name="connsiteY0" fmla="*/ 10000 h 10000"/>
                  <a:gd name="connsiteX1" fmla="*/ 356 w 9645"/>
                  <a:gd name="connsiteY1" fmla="*/ 0 h 10000"/>
                  <a:gd name="connsiteX2" fmla="*/ 715 w 9645"/>
                  <a:gd name="connsiteY2" fmla="*/ 10000 h 10000"/>
                  <a:gd name="connsiteX3" fmla="*/ 1070 w 9645"/>
                  <a:gd name="connsiteY3" fmla="*/ 0 h 10000"/>
                  <a:gd name="connsiteX4" fmla="*/ 1428 w 9645"/>
                  <a:gd name="connsiteY4" fmla="*/ 10000 h 10000"/>
                  <a:gd name="connsiteX5" fmla="*/ 1785 w 9645"/>
                  <a:gd name="connsiteY5" fmla="*/ 0 h 10000"/>
                  <a:gd name="connsiteX6" fmla="*/ 2144 w 9645"/>
                  <a:gd name="connsiteY6" fmla="*/ 10000 h 10000"/>
                  <a:gd name="connsiteX7" fmla="*/ 2498 w 9645"/>
                  <a:gd name="connsiteY7" fmla="*/ 0 h 10000"/>
                  <a:gd name="connsiteX8" fmla="*/ 2856 w 9645"/>
                  <a:gd name="connsiteY8" fmla="*/ 10000 h 10000"/>
                  <a:gd name="connsiteX9" fmla="*/ 3215 w 9645"/>
                  <a:gd name="connsiteY9" fmla="*/ 0 h 10000"/>
                  <a:gd name="connsiteX10" fmla="*/ 3572 w 9645"/>
                  <a:gd name="connsiteY10" fmla="*/ 10000 h 10000"/>
                  <a:gd name="connsiteX11" fmla="*/ 3929 w 9645"/>
                  <a:gd name="connsiteY11" fmla="*/ 0 h 10000"/>
                  <a:gd name="connsiteX12" fmla="*/ 4286 w 9645"/>
                  <a:gd name="connsiteY12" fmla="*/ 10000 h 10000"/>
                  <a:gd name="connsiteX13" fmla="*/ 4644 w 9645"/>
                  <a:gd name="connsiteY13" fmla="*/ 0 h 10000"/>
                  <a:gd name="connsiteX14" fmla="*/ 5001 w 9645"/>
                  <a:gd name="connsiteY14" fmla="*/ 10000 h 10000"/>
                  <a:gd name="connsiteX15" fmla="*/ 5358 w 9645"/>
                  <a:gd name="connsiteY15" fmla="*/ 0 h 10000"/>
                  <a:gd name="connsiteX16" fmla="*/ 5715 w 9645"/>
                  <a:gd name="connsiteY16" fmla="*/ 10000 h 10000"/>
                  <a:gd name="connsiteX17" fmla="*/ 6071 w 9645"/>
                  <a:gd name="connsiteY17" fmla="*/ 0 h 10000"/>
                  <a:gd name="connsiteX18" fmla="*/ 6429 w 9645"/>
                  <a:gd name="connsiteY18" fmla="*/ 10000 h 10000"/>
                  <a:gd name="connsiteX19" fmla="*/ 6786 w 9645"/>
                  <a:gd name="connsiteY19" fmla="*/ 0 h 10000"/>
                  <a:gd name="connsiteX20" fmla="*/ 7143 w 9645"/>
                  <a:gd name="connsiteY20" fmla="*/ 10000 h 10000"/>
                  <a:gd name="connsiteX21" fmla="*/ 7499 w 9645"/>
                  <a:gd name="connsiteY21" fmla="*/ 0 h 10000"/>
                  <a:gd name="connsiteX22" fmla="*/ 7859 w 9645"/>
                  <a:gd name="connsiteY22" fmla="*/ 10000 h 10000"/>
                  <a:gd name="connsiteX23" fmla="*/ 8214 w 9645"/>
                  <a:gd name="connsiteY23" fmla="*/ 0 h 10000"/>
                  <a:gd name="connsiteX24" fmla="*/ 8574 w 9645"/>
                  <a:gd name="connsiteY24" fmla="*/ 10000 h 10000"/>
                  <a:gd name="connsiteX25" fmla="*/ 8930 w 9645"/>
                  <a:gd name="connsiteY25" fmla="*/ 0 h 10000"/>
                  <a:gd name="connsiteX26" fmla="*/ 9286 w 9645"/>
                  <a:gd name="connsiteY26" fmla="*/ 10000 h 10000"/>
                  <a:gd name="connsiteX27" fmla="*/ 9645 w 9645"/>
                  <a:gd name="connsiteY27" fmla="*/ 0 h 10000"/>
                  <a:gd name="connsiteX0" fmla="*/ 0 w 9628"/>
                  <a:gd name="connsiteY0" fmla="*/ 10000 h 10000"/>
                  <a:gd name="connsiteX1" fmla="*/ 369 w 9628"/>
                  <a:gd name="connsiteY1" fmla="*/ 0 h 10000"/>
                  <a:gd name="connsiteX2" fmla="*/ 741 w 9628"/>
                  <a:gd name="connsiteY2" fmla="*/ 10000 h 10000"/>
                  <a:gd name="connsiteX3" fmla="*/ 1109 w 9628"/>
                  <a:gd name="connsiteY3" fmla="*/ 0 h 10000"/>
                  <a:gd name="connsiteX4" fmla="*/ 1481 w 9628"/>
                  <a:gd name="connsiteY4" fmla="*/ 10000 h 10000"/>
                  <a:gd name="connsiteX5" fmla="*/ 1851 w 9628"/>
                  <a:gd name="connsiteY5" fmla="*/ 0 h 10000"/>
                  <a:gd name="connsiteX6" fmla="*/ 2223 w 9628"/>
                  <a:gd name="connsiteY6" fmla="*/ 10000 h 10000"/>
                  <a:gd name="connsiteX7" fmla="*/ 2590 w 9628"/>
                  <a:gd name="connsiteY7" fmla="*/ 0 h 10000"/>
                  <a:gd name="connsiteX8" fmla="*/ 2961 w 9628"/>
                  <a:gd name="connsiteY8" fmla="*/ 10000 h 10000"/>
                  <a:gd name="connsiteX9" fmla="*/ 3333 w 9628"/>
                  <a:gd name="connsiteY9" fmla="*/ 0 h 10000"/>
                  <a:gd name="connsiteX10" fmla="*/ 3703 w 9628"/>
                  <a:gd name="connsiteY10" fmla="*/ 10000 h 10000"/>
                  <a:gd name="connsiteX11" fmla="*/ 4074 w 9628"/>
                  <a:gd name="connsiteY11" fmla="*/ 0 h 10000"/>
                  <a:gd name="connsiteX12" fmla="*/ 4444 w 9628"/>
                  <a:gd name="connsiteY12" fmla="*/ 10000 h 10000"/>
                  <a:gd name="connsiteX13" fmla="*/ 4815 w 9628"/>
                  <a:gd name="connsiteY13" fmla="*/ 0 h 10000"/>
                  <a:gd name="connsiteX14" fmla="*/ 5185 w 9628"/>
                  <a:gd name="connsiteY14" fmla="*/ 10000 h 10000"/>
                  <a:gd name="connsiteX15" fmla="*/ 5555 w 9628"/>
                  <a:gd name="connsiteY15" fmla="*/ 0 h 10000"/>
                  <a:gd name="connsiteX16" fmla="*/ 5925 w 9628"/>
                  <a:gd name="connsiteY16" fmla="*/ 10000 h 10000"/>
                  <a:gd name="connsiteX17" fmla="*/ 6294 w 9628"/>
                  <a:gd name="connsiteY17" fmla="*/ 0 h 10000"/>
                  <a:gd name="connsiteX18" fmla="*/ 6666 w 9628"/>
                  <a:gd name="connsiteY18" fmla="*/ 10000 h 10000"/>
                  <a:gd name="connsiteX19" fmla="*/ 7036 w 9628"/>
                  <a:gd name="connsiteY19" fmla="*/ 0 h 10000"/>
                  <a:gd name="connsiteX20" fmla="*/ 7406 w 9628"/>
                  <a:gd name="connsiteY20" fmla="*/ 10000 h 10000"/>
                  <a:gd name="connsiteX21" fmla="*/ 7775 w 9628"/>
                  <a:gd name="connsiteY21" fmla="*/ 0 h 10000"/>
                  <a:gd name="connsiteX22" fmla="*/ 8148 w 9628"/>
                  <a:gd name="connsiteY22" fmla="*/ 10000 h 10000"/>
                  <a:gd name="connsiteX23" fmla="*/ 8516 w 9628"/>
                  <a:gd name="connsiteY23" fmla="*/ 0 h 10000"/>
                  <a:gd name="connsiteX24" fmla="*/ 8890 w 9628"/>
                  <a:gd name="connsiteY24" fmla="*/ 10000 h 10000"/>
                  <a:gd name="connsiteX25" fmla="*/ 9259 w 9628"/>
                  <a:gd name="connsiteY25" fmla="*/ 0 h 10000"/>
                  <a:gd name="connsiteX26" fmla="*/ 9628 w 9628"/>
                  <a:gd name="connsiteY26" fmla="*/ 10000 h 10000"/>
                  <a:gd name="connsiteX0" fmla="*/ 0 w 10000"/>
                  <a:gd name="connsiteY0" fmla="*/ 10000 h 10740"/>
                  <a:gd name="connsiteX1" fmla="*/ 383 w 10000"/>
                  <a:gd name="connsiteY1" fmla="*/ 0 h 10740"/>
                  <a:gd name="connsiteX2" fmla="*/ 770 w 10000"/>
                  <a:gd name="connsiteY2" fmla="*/ 10000 h 10740"/>
                  <a:gd name="connsiteX3" fmla="*/ 1152 w 10000"/>
                  <a:gd name="connsiteY3" fmla="*/ 0 h 10740"/>
                  <a:gd name="connsiteX4" fmla="*/ 1538 w 10000"/>
                  <a:gd name="connsiteY4" fmla="*/ 10000 h 10740"/>
                  <a:gd name="connsiteX5" fmla="*/ 1923 w 10000"/>
                  <a:gd name="connsiteY5" fmla="*/ 0 h 10740"/>
                  <a:gd name="connsiteX6" fmla="*/ 2309 w 10000"/>
                  <a:gd name="connsiteY6" fmla="*/ 10000 h 10740"/>
                  <a:gd name="connsiteX7" fmla="*/ 2690 w 10000"/>
                  <a:gd name="connsiteY7" fmla="*/ 0 h 10740"/>
                  <a:gd name="connsiteX8" fmla="*/ 3075 w 10000"/>
                  <a:gd name="connsiteY8" fmla="*/ 10000 h 10740"/>
                  <a:gd name="connsiteX9" fmla="*/ 3462 w 10000"/>
                  <a:gd name="connsiteY9" fmla="*/ 0 h 10740"/>
                  <a:gd name="connsiteX10" fmla="*/ 3846 w 10000"/>
                  <a:gd name="connsiteY10" fmla="*/ 10000 h 10740"/>
                  <a:gd name="connsiteX11" fmla="*/ 4231 w 10000"/>
                  <a:gd name="connsiteY11" fmla="*/ 0 h 10740"/>
                  <a:gd name="connsiteX12" fmla="*/ 4616 w 10000"/>
                  <a:gd name="connsiteY12" fmla="*/ 10000 h 10740"/>
                  <a:gd name="connsiteX13" fmla="*/ 5001 w 10000"/>
                  <a:gd name="connsiteY13" fmla="*/ 0 h 10740"/>
                  <a:gd name="connsiteX14" fmla="*/ 5385 w 10000"/>
                  <a:gd name="connsiteY14" fmla="*/ 10000 h 10740"/>
                  <a:gd name="connsiteX15" fmla="*/ 5770 w 10000"/>
                  <a:gd name="connsiteY15" fmla="*/ 0 h 10740"/>
                  <a:gd name="connsiteX16" fmla="*/ 6154 w 10000"/>
                  <a:gd name="connsiteY16" fmla="*/ 10000 h 10740"/>
                  <a:gd name="connsiteX17" fmla="*/ 6537 w 10000"/>
                  <a:gd name="connsiteY17" fmla="*/ 0 h 10740"/>
                  <a:gd name="connsiteX18" fmla="*/ 6924 w 10000"/>
                  <a:gd name="connsiteY18" fmla="*/ 10000 h 10740"/>
                  <a:gd name="connsiteX19" fmla="*/ 7308 w 10000"/>
                  <a:gd name="connsiteY19" fmla="*/ 0 h 10740"/>
                  <a:gd name="connsiteX20" fmla="*/ 7692 w 10000"/>
                  <a:gd name="connsiteY20" fmla="*/ 10000 h 10740"/>
                  <a:gd name="connsiteX21" fmla="*/ 8075 w 10000"/>
                  <a:gd name="connsiteY21" fmla="*/ 0 h 10740"/>
                  <a:gd name="connsiteX22" fmla="*/ 8463 w 10000"/>
                  <a:gd name="connsiteY22" fmla="*/ 10000 h 10740"/>
                  <a:gd name="connsiteX23" fmla="*/ 8845 w 10000"/>
                  <a:gd name="connsiteY23" fmla="*/ 0 h 10740"/>
                  <a:gd name="connsiteX24" fmla="*/ 9233 w 10000"/>
                  <a:gd name="connsiteY24" fmla="*/ 10000 h 10740"/>
                  <a:gd name="connsiteX25" fmla="*/ 10000 w 10000"/>
                  <a:gd name="connsiteY25" fmla="*/ 10000 h 10740"/>
                  <a:gd name="connsiteX0" fmla="*/ 0 w 9233"/>
                  <a:gd name="connsiteY0" fmla="*/ 10000 h 10000"/>
                  <a:gd name="connsiteX1" fmla="*/ 383 w 9233"/>
                  <a:gd name="connsiteY1" fmla="*/ 0 h 10000"/>
                  <a:gd name="connsiteX2" fmla="*/ 770 w 9233"/>
                  <a:gd name="connsiteY2" fmla="*/ 10000 h 10000"/>
                  <a:gd name="connsiteX3" fmla="*/ 1152 w 9233"/>
                  <a:gd name="connsiteY3" fmla="*/ 0 h 10000"/>
                  <a:gd name="connsiteX4" fmla="*/ 1538 w 9233"/>
                  <a:gd name="connsiteY4" fmla="*/ 10000 h 10000"/>
                  <a:gd name="connsiteX5" fmla="*/ 1923 w 9233"/>
                  <a:gd name="connsiteY5" fmla="*/ 0 h 10000"/>
                  <a:gd name="connsiteX6" fmla="*/ 2309 w 9233"/>
                  <a:gd name="connsiteY6" fmla="*/ 10000 h 10000"/>
                  <a:gd name="connsiteX7" fmla="*/ 2690 w 9233"/>
                  <a:gd name="connsiteY7" fmla="*/ 0 h 10000"/>
                  <a:gd name="connsiteX8" fmla="*/ 3075 w 9233"/>
                  <a:gd name="connsiteY8" fmla="*/ 10000 h 10000"/>
                  <a:gd name="connsiteX9" fmla="*/ 3462 w 9233"/>
                  <a:gd name="connsiteY9" fmla="*/ 0 h 10000"/>
                  <a:gd name="connsiteX10" fmla="*/ 3846 w 9233"/>
                  <a:gd name="connsiteY10" fmla="*/ 10000 h 10000"/>
                  <a:gd name="connsiteX11" fmla="*/ 4231 w 9233"/>
                  <a:gd name="connsiteY11" fmla="*/ 0 h 10000"/>
                  <a:gd name="connsiteX12" fmla="*/ 4616 w 9233"/>
                  <a:gd name="connsiteY12" fmla="*/ 10000 h 10000"/>
                  <a:gd name="connsiteX13" fmla="*/ 5001 w 9233"/>
                  <a:gd name="connsiteY13" fmla="*/ 0 h 10000"/>
                  <a:gd name="connsiteX14" fmla="*/ 5385 w 9233"/>
                  <a:gd name="connsiteY14" fmla="*/ 10000 h 10000"/>
                  <a:gd name="connsiteX15" fmla="*/ 5770 w 9233"/>
                  <a:gd name="connsiteY15" fmla="*/ 0 h 10000"/>
                  <a:gd name="connsiteX16" fmla="*/ 6154 w 9233"/>
                  <a:gd name="connsiteY16" fmla="*/ 10000 h 10000"/>
                  <a:gd name="connsiteX17" fmla="*/ 6537 w 9233"/>
                  <a:gd name="connsiteY17" fmla="*/ 0 h 10000"/>
                  <a:gd name="connsiteX18" fmla="*/ 6924 w 9233"/>
                  <a:gd name="connsiteY18" fmla="*/ 10000 h 10000"/>
                  <a:gd name="connsiteX19" fmla="*/ 7308 w 9233"/>
                  <a:gd name="connsiteY19" fmla="*/ 0 h 10000"/>
                  <a:gd name="connsiteX20" fmla="*/ 7692 w 9233"/>
                  <a:gd name="connsiteY20" fmla="*/ 10000 h 10000"/>
                  <a:gd name="connsiteX21" fmla="*/ 8075 w 9233"/>
                  <a:gd name="connsiteY21" fmla="*/ 0 h 10000"/>
                  <a:gd name="connsiteX22" fmla="*/ 8463 w 9233"/>
                  <a:gd name="connsiteY22" fmla="*/ 10000 h 10000"/>
                  <a:gd name="connsiteX23" fmla="*/ 8845 w 9233"/>
                  <a:gd name="connsiteY23" fmla="*/ 0 h 10000"/>
                  <a:gd name="connsiteX24" fmla="*/ 9233 w 9233"/>
                  <a:gd name="connsiteY24" fmla="*/ 10000 h 10000"/>
                  <a:gd name="connsiteX0" fmla="*/ 0 w 9580"/>
                  <a:gd name="connsiteY0" fmla="*/ 10000 h 10000"/>
                  <a:gd name="connsiteX1" fmla="*/ 415 w 9580"/>
                  <a:gd name="connsiteY1" fmla="*/ 0 h 10000"/>
                  <a:gd name="connsiteX2" fmla="*/ 834 w 9580"/>
                  <a:gd name="connsiteY2" fmla="*/ 10000 h 10000"/>
                  <a:gd name="connsiteX3" fmla="*/ 1248 w 9580"/>
                  <a:gd name="connsiteY3" fmla="*/ 0 h 10000"/>
                  <a:gd name="connsiteX4" fmla="*/ 1666 w 9580"/>
                  <a:gd name="connsiteY4" fmla="*/ 10000 h 10000"/>
                  <a:gd name="connsiteX5" fmla="*/ 2083 w 9580"/>
                  <a:gd name="connsiteY5" fmla="*/ 0 h 10000"/>
                  <a:gd name="connsiteX6" fmla="*/ 2501 w 9580"/>
                  <a:gd name="connsiteY6" fmla="*/ 10000 h 10000"/>
                  <a:gd name="connsiteX7" fmla="*/ 2913 w 9580"/>
                  <a:gd name="connsiteY7" fmla="*/ 0 h 10000"/>
                  <a:gd name="connsiteX8" fmla="*/ 3330 w 9580"/>
                  <a:gd name="connsiteY8" fmla="*/ 10000 h 10000"/>
                  <a:gd name="connsiteX9" fmla="*/ 3750 w 9580"/>
                  <a:gd name="connsiteY9" fmla="*/ 0 h 10000"/>
                  <a:gd name="connsiteX10" fmla="*/ 4165 w 9580"/>
                  <a:gd name="connsiteY10" fmla="*/ 10000 h 10000"/>
                  <a:gd name="connsiteX11" fmla="*/ 4582 w 9580"/>
                  <a:gd name="connsiteY11" fmla="*/ 0 h 10000"/>
                  <a:gd name="connsiteX12" fmla="*/ 4999 w 9580"/>
                  <a:gd name="connsiteY12" fmla="*/ 10000 h 10000"/>
                  <a:gd name="connsiteX13" fmla="*/ 5416 w 9580"/>
                  <a:gd name="connsiteY13" fmla="*/ 0 h 10000"/>
                  <a:gd name="connsiteX14" fmla="*/ 5832 w 9580"/>
                  <a:gd name="connsiteY14" fmla="*/ 10000 h 10000"/>
                  <a:gd name="connsiteX15" fmla="*/ 6249 w 9580"/>
                  <a:gd name="connsiteY15" fmla="*/ 0 h 10000"/>
                  <a:gd name="connsiteX16" fmla="*/ 6665 w 9580"/>
                  <a:gd name="connsiteY16" fmla="*/ 10000 h 10000"/>
                  <a:gd name="connsiteX17" fmla="*/ 7080 w 9580"/>
                  <a:gd name="connsiteY17" fmla="*/ 0 h 10000"/>
                  <a:gd name="connsiteX18" fmla="*/ 7499 w 9580"/>
                  <a:gd name="connsiteY18" fmla="*/ 10000 h 10000"/>
                  <a:gd name="connsiteX19" fmla="*/ 7915 w 9580"/>
                  <a:gd name="connsiteY19" fmla="*/ 0 h 10000"/>
                  <a:gd name="connsiteX20" fmla="*/ 8331 w 9580"/>
                  <a:gd name="connsiteY20" fmla="*/ 10000 h 10000"/>
                  <a:gd name="connsiteX21" fmla="*/ 8746 w 9580"/>
                  <a:gd name="connsiteY21" fmla="*/ 0 h 10000"/>
                  <a:gd name="connsiteX22" fmla="*/ 9166 w 9580"/>
                  <a:gd name="connsiteY22" fmla="*/ 10000 h 10000"/>
                  <a:gd name="connsiteX23" fmla="*/ 9580 w 9580"/>
                  <a:gd name="connsiteY23" fmla="*/ 0 h 10000"/>
                  <a:gd name="connsiteX0" fmla="*/ 0 w 9568"/>
                  <a:gd name="connsiteY0" fmla="*/ 10000 h 10000"/>
                  <a:gd name="connsiteX1" fmla="*/ 433 w 9568"/>
                  <a:gd name="connsiteY1" fmla="*/ 0 h 10000"/>
                  <a:gd name="connsiteX2" fmla="*/ 871 w 9568"/>
                  <a:gd name="connsiteY2" fmla="*/ 10000 h 10000"/>
                  <a:gd name="connsiteX3" fmla="*/ 1303 w 9568"/>
                  <a:gd name="connsiteY3" fmla="*/ 0 h 10000"/>
                  <a:gd name="connsiteX4" fmla="*/ 1739 w 9568"/>
                  <a:gd name="connsiteY4" fmla="*/ 10000 h 10000"/>
                  <a:gd name="connsiteX5" fmla="*/ 2174 w 9568"/>
                  <a:gd name="connsiteY5" fmla="*/ 0 h 10000"/>
                  <a:gd name="connsiteX6" fmla="*/ 2611 w 9568"/>
                  <a:gd name="connsiteY6" fmla="*/ 10000 h 10000"/>
                  <a:gd name="connsiteX7" fmla="*/ 3041 w 9568"/>
                  <a:gd name="connsiteY7" fmla="*/ 0 h 10000"/>
                  <a:gd name="connsiteX8" fmla="*/ 3476 w 9568"/>
                  <a:gd name="connsiteY8" fmla="*/ 10000 h 10000"/>
                  <a:gd name="connsiteX9" fmla="*/ 3914 w 9568"/>
                  <a:gd name="connsiteY9" fmla="*/ 0 h 10000"/>
                  <a:gd name="connsiteX10" fmla="*/ 4348 w 9568"/>
                  <a:gd name="connsiteY10" fmla="*/ 10000 h 10000"/>
                  <a:gd name="connsiteX11" fmla="*/ 4783 w 9568"/>
                  <a:gd name="connsiteY11" fmla="*/ 0 h 10000"/>
                  <a:gd name="connsiteX12" fmla="*/ 5218 w 9568"/>
                  <a:gd name="connsiteY12" fmla="*/ 10000 h 10000"/>
                  <a:gd name="connsiteX13" fmla="*/ 5653 w 9568"/>
                  <a:gd name="connsiteY13" fmla="*/ 0 h 10000"/>
                  <a:gd name="connsiteX14" fmla="*/ 6088 w 9568"/>
                  <a:gd name="connsiteY14" fmla="*/ 10000 h 10000"/>
                  <a:gd name="connsiteX15" fmla="*/ 6523 w 9568"/>
                  <a:gd name="connsiteY15" fmla="*/ 0 h 10000"/>
                  <a:gd name="connsiteX16" fmla="*/ 6957 w 9568"/>
                  <a:gd name="connsiteY16" fmla="*/ 10000 h 10000"/>
                  <a:gd name="connsiteX17" fmla="*/ 7390 w 9568"/>
                  <a:gd name="connsiteY17" fmla="*/ 0 h 10000"/>
                  <a:gd name="connsiteX18" fmla="*/ 7828 w 9568"/>
                  <a:gd name="connsiteY18" fmla="*/ 10000 h 10000"/>
                  <a:gd name="connsiteX19" fmla="*/ 8262 w 9568"/>
                  <a:gd name="connsiteY19" fmla="*/ 0 h 10000"/>
                  <a:gd name="connsiteX20" fmla="*/ 8696 w 9568"/>
                  <a:gd name="connsiteY20" fmla="*/ 10000 h 10000"/>
                  <a:gd name="connsiteX21" fmla="*/ 9129 w 9568"/>
                  <a:gd name="connsiteY21" fmla="*/ 0 h 10000"/>
                  <a:gd name="connsiteX22" fmla="*/ 9568 w 9568"/>
                  <a:gd name="connsiteY22" fmla="*/ 10000 h 10000"/>
                  <a:gd name="connsiteX0" fmla="*/ 0 w 9541"/>
                  <a:gd name="connsiteY0" fmla="*/ 10000 h 10000"/>
                  <a:gd name="connsiteX1" fmla="*/ 453 w 9541"/>
                  <a:gd name="connsiteY1" fmla="*/ 0 h 10000"/>
                  <a:gd name="connsiteX2" fmla="*/ 910 w 9541"/>
                  <a:gd name="connsiteY2" fmla="*/ 10000 h 10000"/>
                  <a:gd name="connsiteX3" fmla="*/ 1362 w 9541"/>
                  <a:gd name="connsiteY3" fmla="*/ 0 h 10000"/>
                  <a:gd name="connsiteX4" fmla="*/ 1818 w 9541"/>
                  <a:gd name="connsiteY4" fmla="*/ 10000 h 10000"/>
                  <a:gd name="connsiteX5" fmla="*/ 2272 w 9541"/>
                  <a:gd name="connsiteY5" fmla="*/ 0 h 10000"/>
                  <a:gd name="connsiteX6" fmla="*/ 2729 w 9541"/>
                  <a:gd name="connsiteY6" fmla="*/ 10000 h 10000"/>
                  <a:gd name="connsiteX7" fmla="*/ 3178 w 9541"/>
                  <a:gd name="connsiteY7" fmla="*/ 0 h 10000"/>
                  <a:gd name="connsiteX8" fmla="*/ 3633 w 9541"/>
                  <a:gd name="connsiteY8" fmla="*/ 10000 h 10000"/>
                  <a:gd name="connsiteX9" fmla="*/ 4091 w 9541"/>
                  <a:gd name="connsiteY9" fmla="*/ 0 h 10000"/>
                  <a:gd name="connsiteX10" fmla="*/ 4544 w 9541"/>
                  <a:gd name="connsiteY10" fmla="*/ 10000 h 10000"/>
                  <a:gd name="connsiteX11" fmla="*/ 4999 w 9541"/>
                  <a:gd name="connsiteY11" fmla="*/ 0 h 10000"/>
                  <a:gd name="connsiteX12" fmla="*/ 5454 w 9541"/>
                  <a:gd name="connsiteY12" fmla="*/ 10000 h 10000"/>
                  <a:gd name="connsiteX13" fmla="*/ 5908 w 9541"/>
                  <a:gd name="connsiteY13" fmla="*/ 0 h 10000"/>
                  <a:gd name="connsiteX14" fmla="*/ 6363 w 9541"/>
                  <a:gd name="connsiteY14" fmla="*/ 10000 h 10000"/>
                  <a:gd name="connsiteX15" fmla="*/ 6818 w 9541"/>
                  <a:gd name="connsiteY15" fmla="*/ 0 h 10000"/>
                  <a:gd name="connsiteX16" fmla="*/ 7271 w 9541"/>
                  <a:gd name="connsiteY16" fmla="*/ 10000 h 10000"/>
                  <a:gd name="connsiteX17" fmla="*/ 7724 w 9541"/>
                  <a:gd name="connsiteY17" fmla="*/ 0 h 10000"/>
                  <a:gd name="connsiteX18" fmla="*/ 8181 w 9541"/>
                  <a:gd name="connsiteY18" fmla="*/ 10000 h 10000"/>
                  <a:gd name="connsiteX19" fmla="*/ 8635 w 9541"/>
                  <a:gd name="connsiteY19" fmla="*/ 0 h 10000"/>
                  <a:gd name="connsiteX20" fmla="*/ 9089 w 9541"/>
                  <a:gd name="connsiteY20" fmla="*/ 10000 h 10000"/>
                  <a:gd name="connsiteX21" fmla="*/ 9541 w 9541"/>
                  <a:gd name="connsiteY21" fmla="*/ 0 h 10000"/>
                  <a:gd name="connsiteX0" fmla="*/ 0 w 9526"/>
                  <a:gd name="connsiteY0" fmla="*/ 10000 h 10000"/>
                  <a:gd name="connsiteX1" fmla="*/ 475 w 9526"/>
                  <a:gd name="connsiteY1" fmla="*/ 0 h 10000"/>
                  <a:gd name="connsiteX2" fmla="*/ 954 w 9526"/>
                  <a:gd name="connsiteY2" fmla="*/ 10000 h 10000"/>
                  <a:gd name="connsiteX3" fmla="*/ 1428 w 9526"/>
                  <a:gd name="connsiteY3" fmla="*/ 0 h 10000"/>
                  <a:gd name="connsiteX4" fmla="*/ 1905 w 9526"/>
                  <a:gd name="connsiteY4" fmla="*/ 10000 h 10000"/>
                  <a:gd name="connsiteX5" fmla="*/ 2381 w 9526"/>
                  <a:gd name="connsiteY5" fmla="*/ 0 h 10000"/>
                  <a:gd name="connsiteX6" fmla="*/ 2860 w 9526"/>
                  <a:gd name="connsiteY6" fmla="*/ 10000 h 10000"/>
                  <a:gd name="connsiteX7" fmla="*/ 3331 w 9526"/>
                  <a:gd name="connsiteY7" fmla="*/ 0 h 10000"/>
                  <a:gd name="connsiteX8" fmla="*/ 3808 w 9526"/>
                  <a:gd name="connsiteY8" fmla="*/ 10000 h 10000"/>
                  <a:gd name="connsiteX9" fmla="*/ 4288 w 9526"/>
                  <a:gd name="connsiteY9" fmla="*/ 0 h 10000"/>
                  <a:gd name="connsiteX10" fmla="*/ 4763 w 9526"/>
                  <a:gd name="connsiteY10" fmla="*/ 10000 h 10000"/>
                  <a:gd name="connsiteX11" fmla="*/ 5239 w 9526"/>
                  <a:gd name="connsiteY11" fmla="*/ 0 h 10000"/>
                  <a:gd name="connsiteX12" fmla="*/ 5716 w 9526"/>
                  <a:gd name="connsiteY12" fmla="*/ 10000 h 10000"/>
                  <a:gd name="connsiteX13" fmla="*/ 6192 w 9526"/>
                  <a:gd name="connsiteY13" fmla="*/ 0 h 10000"/>
                  <a:gd name="connsiteX14" fmla="*/ 6669 w 9526"/>
                  <a:gd name="connsiteY14" fmla="*/ 10000 h 10000"/>
                  <a:gd name="connsiteX15" fmla="*/ 7146 w 9526"/>
                  <a:gd name="connsiteY15" fmla="*/ 0 h 10000"/>
                  <a:gd name="connsiteX16" fmla="*/ 7621 w 9526"/>
                  <a:gd name="connsiteY16" fmla="*/ 10000 h 10000"/>
                  <a:gd name="connsiteX17" fmla="*/ 8096 w 9526"/>
                  <a:gd name="connsiteY17" fmla="*/ 0 h 10000"/>
                  <a:gd name="connsiteX18" fmla="*/ 8575 w 9526"/>
                  <a:gd name="connsiteY18" fmla="*/ 10000 h 10000"/>
                  <a:gd name="connsiteX19" fmla="*/ 9050 w 9526"/>
                  <a:gd name="connsiteY19" fmla="*/ 0 h 10000"/>
                  <a:gd name="connsiteX20" fmla="*/ 9526 w 9526"/>
                  <a:gd name="connsiteY20" fmla="*/ 10000 h 10000"/>
                  <a:gd name="connsiteX0" fmla="*/ 0 w 9500"/>
                  <a:gd name="connsiteY0" fmla="*/ 10000 h 10000"/>
                  <a:gd name="connsiteX1" fmla="*/ 499 w 9500"/>
                  <a:gd name="connsiteY1" fmla="*/ 0 h 10000"/>
                  <a:gd name="connsiteX2" fmla="*/ 1001 w 9500"/>
                  <a:gd name="connsiteY2" fmla="*/ 10000 h 10000"/>
                  <a:gd name="connsiteX3" fmla="*/ 1499 w 9500"/>
                  <a:gd name="connsiteY3" fmla="*/ 0 h 10000"/>
                  <a:gd name="connsiteX4" fmla="*/ 2000 w 9500"/>
                  <a:gd name="connsiteY4" fmla="*/ 10000 h 10000"/>
                  <a:gd name="connsiteX5" fmla="*/ 2499 w 9500"/>
                  <a:gd name="connsiteY5" fmla="*/ 0 h 10000"/>
                  <a:gd name="connsiteX6" fmla="*/ 3002 w 9500"/>
                  <a:gd name="connsiteY6" fmla="*/ 10000 h 10000"/>
                  <a:gd name="connsiteX7" fmla="*/ 3497 w 9500"/>
                  <a:gd name="connsiteY7" fmla="*/ 0 h 10000"/>
                  <a:gd name="connsiteX8" fmla="*/ 3997 w 9500"/>
                  <a:gd name="connsiteY8" fmla="*/ 10000 h 10000"/>
                  <a:gd name="connsiteX9" fmla="*/ 4501 w 9500"/>
                  <a:gd name="connsiteY9" fmla="*/ 0 h 10000"/>
                  <a:gd name="connsiteX10" fmla="*/ 5000 w 9500"/>
                  <a:gd name="connsiteY10" fmla="*/ 10000 h 10000"/>
                  <a:gd name="connsiteX11" fmla="*/ 5500 w 9500"/>
                  <a:gd name="connsiteY11" fmla="*/ 0 h 10000"/>
                  <a:gd name="connsiteX12" fmla="*/ 6000 w 9500"/>
                  <a:gd name="connsiteY12" fmla="*/ 10000 h 10000"/>
                  <a:gd name="connsiteX13" fmla="*/ 6500 w 9500"/>
                  <a:gd name="connsiteY13" fmla="*/ 0 h 10000"/>
                  <a:gd name="connsiteX14" fmla="*/ 7001 w 9500"/>
                  <a:gd name="connsiteY14" fmla="*/ 10000 h 10000"/>
                  <a:gd name="connsiteX15" fmla="*/ 7502 w 9500"/>
                  <a:gd name="connsiteY15" fmla="*/ 0 h 10000"/>
                  <a:gd name="connsiteX16" fmla="*/ 8000 w 9500"/>
                  <a:gd name="connsiteY16" fmla="*/ 10000 h 10000"/>
                  <a:gd name="connsiteX17" fmla="*/ 8499 w 9500"/>
                  <a:gd name="connsiteY17" fmla="*/ 0 h 10000"/>
                  <a:gd name="connsiteX18" fmla="*/ 9002 w 9500"/>
                  <a:gd name="connsiteY18" fmla="*/ 10000 h 10000"/>
                  <a:gd name="connsiteX19" fmla="*/ 9500 w 9500"/>
                  <a:gd name="connsiteY19" fmla="*/ 0 h 10000"/>
                  <a:gd name="connsiteX0" fmla="*/ 0 w 9476"/>
                  <a:gd name="connsiteY0" fmla="*/ 10000 h 10000"/>
                  <a:gd name="connsiteX1" fmla="*/ 525 w 9476"/>
                  <a:gd name="connsiteY1" fmla="*/ 0 h 10000"/>
                  <a:gd name="connsiteX2" fmla="*/ 1054 w 9476"/>
                  <a:gd name="connsiteY2" fmla="*/ 10000 h 10000"/>
                  <a:gd name="connsiteX3" fmla="*/ 1578 w 9476"/>
                  <a:gd name="connsiteY3" fmla="*/ 0 h 10000"/>
                  <a:gd name="connsiteX4" fmla="*/ 2105 w 9476"/>
                  <a:gd name="connsiteY4" fmla="*/ 10000 h 10000"/>
                  <a:gd name="connsiteX5" fmla="*/ 2631 w 9476"/>
                  <a:gd name="connsiteY5" fmla="*/ 0 h 10000"/>
                  <a:gd name="connsiteX6" fmla="*/ 3160 w 9476"/>
                  <a:gd name="connsiteY6" fmla="*/ 10000 h 10000"/>
                  <a:gd name="connsiteX7" fmla="*/ 3681 w 9476"/>
                  <a:gd name="connsiteY7" fmla="*/ 0 h 10000"/>
                  <a:gd name="connsiteX8" fmla="*/ 4207 w 9476"/>
                  <a:gd name="connsiteY8" fmla="*/ 10000 h 10000"/>
                  <a:gd name="connsiteX9" fmla="*/ 4738 w 9476"/>
                  <a:gd name="connsiteY9" fmla="*/ 0 h 10000"/>
                  <a:gd name="connsiteX10" fmla="*/ 5263 w 9476"/>
                  <a:gd name="connsiteY10" fmla="*/ 10000 h 10000"/>
                  <a:gd name="connsiteX11" fmla="*/ 5789 w 9476"/>
                  <a:gd name="connsiteY11" fmla="*/ 0 h 10000"/>
                  <a:gd name="connsiteX12" fmla="*/ 6316 w 9476"/>
                  <a:gd name="connsiteY12" fmla="*/ 10000 h 10000"/>
                  <a:gd name="connsiteX13" fmla="*/ 6842 w 9476"/>
                  <a:gd name="connsiteY13" fmla="*/ 0 h 10000"/>
                  <a:gd name="connsiteX14" fmla="*/ 7369 w 9476"/>
                  <a:gd name="connsiteY14" fmla="*/ 10000 h 10000"/>
                  <a:gd name="connsiteX15" fmla="*/ 7897 w 9476"/>
                  <a:gd name="connsiteY15" fmla="*/ 0 h 10000"/>
                  <a:gd name="connsiteX16" fmla="*/ 8421 w 9476"/>
                  <a:gd name="connsiteY16" fmla="*/ 10000 h 10000"/>
                  <a:gd name="connsiteX17" fmla="*/ 8946 w 9476"/>
                  <a:gd name="connsiteY17" fmla="*/ 0 h 10000"/>
                  <a:gd name="connsiteX18" fmla="*/ 9476 w 9476"/>
                  <a:gd name="connsiteY18" fmla="*/ 10000 h 10000"/>
                  <a:gd name="connsiteX0" fmla="*/ 0 w 9441"/>
                  <a:gd name="connsiteY0" fmla="*/ 10000 h 10000"/>
                  <a:gd name="connsiteX1" fmla="*/ 554 w 9441"/>
                  <a:gd name="connsiteY1" fmla="*/ 0 h 10000"/>
                  <a:gd name="connsiteX2" fmla="*/ 1112 w 9441"/>
                  <a:gd name="connsiteY2" fmla="*/ 10000 h 10000"/>
                  <a:gd name="connsiteX3" fmla="*/ 1665 w 9441"/>
                  <a:gd name="connsiteY3" fmla="*/ 0 h 10000"/>
                  <a:gd name="connsiteX4" fmla="*/ 2221 w 9441"/>
                  <a:gd name="connsiteY4" fmla="*/ 10000 h 10000"/>
                  <a:gd name="connsiteX5" fmla="*/ 2776 w 9441"/>
                  <a:gd name="connsiteY5" fmla="*/ 0 h 10000"/>
                  <a:gd name="connsiteX6" fmla="*/ 3335 w 9441"/>
                  <a:gd name="connsiteY6" fmla="*/ 10000 h 10000"/>
                  <a:gd name="connsiteX7" fmla="*/ 3885 w 9441"/>
                  <a:gd name="connsiteY7" fmla="*/ 0 h 10000"/>
                  <a:gd name="connsiteX8" fmla="*/ 4440 w 9441"/>
                  <a:gd name="connsiteY8" fmla="*/ 10000 h 10000"/>
                  <a:gd name="connsiteX9" fmla="*/ 5000 w 9441"/>
                  <a:gd name="connsiteY9" fmla="*/ 0 h 10000"/>
                  <a:gd name="connsiteX10" fmla="*/ 5554 w 9441"/>
                  <a:gd name="connsiteY10" fmla="*/ 10000 h 10000"/>
                  <a:gd name="connsiteX11" fmla="*/ 6109 w 9441"/>
                  <a:gd name="connsiteY11" fmla="*/ 0 h 10000"/>
                  <a:gd name="connsiteX12" fmla="*/ 6665 w 9441"/>
                  <a:gd name="connsiteY12" fmla="*/ 10000 h 10000"/>
                  <a:gd name="connsiteX13" fmla="*/ 7220 w 9441"/>
                  <a:gd name="connsiteY13" fmla="*/ 0 h 10000"/>
                  <a:gd name="connsiteX14" fmla="*/ 7776 w 9441"/>
                  <a:gd name="connsiteY14" fmla="*/ 10000 h 10000"/>
                  <a:gd name="connsiteX15" fmla="*/ 8334 w 9441"/>
                  <a:gd name="connsiteY15" fmla="*/ 0 h 10000"/>
                  <a:gd name="connsiteX16" fmla="*/ 8887 w 9441"/>
                  <a:gd name="connsiteY16" fmla="*/ 10000 h 10000"/>
                  <a:gd name="connsiteX17" fmla="*/ 9441 w 9441"/>
                  <a:gd name="connsiteY17" fmla="*/ 0 h 10000"/>
                  <a:gd name="connsiteX0" fmla="*/ 0 w 9413"/>
                  <a:gd name="connsiteY0" fmla="*/ 10000 h 10000"/>
                  <a:gd name="connsiteX1" fmla="*/ 587 w 9413"/>
                  <a:gd name="connsiteY1" fmla="*/ 0 h 10000"/>
                  <a:gd name="connsiteX2" fmla="*/ 1178 w 9413"/>
                  <a:gd name="connsiteY2" fmla="*/ 10000 h 10000"/>
                  <a:gd name="connsiteX3" fmla="*/ 1764 w 9413"/>
                  <a:gd name="connsiteY3" fmla="*/ 0 h 10000"/>
                  <a:gd name="connsiteX4" fmla="*/ 2353 w 9413"/>
                  <a:gd name="connsiteY4" fmla="*/ 10000 h 10000"/>
                  <a:gd name="connsiteX5" fmla="*/ 2940 w 9413"/>
                  <a:gd name="connsiteY5" fmla="*/ 0 h 10000"/>
                  <a:gd name="connsiteX6" fmla="*/ 3532 w 9413"/>
                  <a:gd name="connsiteY6" fmla="*/ 10000 h 10000"/>
                  <a:gd name="connsiteX7" fmla="*/ 4115 w 9413"/>
                  <a:gd name="connsiteY7" fmla="*/ 0 h 10000"/>
                  <a:gd name="connsiteX8" fmla="*/ 4703 w 9413"/>
                  <a:gd name="connsiteY8" fmla="*/ 10000 h 10000"/>
                  <a:gd name="connsiteX9" fmla="*/ 5296 w 9413"/>
                  <a:gd name="connsiteY9" fmla="*/ 0 h 10000"/>
                  <a:gd name="connsiteX10" fmla="*/ 5883 w 9413"/>
                  <a:gd name="connsiteY10" fmla="*/ 10000 h 10000"/>
                  <a:gd name="connsiteX11" fmla="*/ 6471 w 9413"/>
                  <a:gd name="connsiteY11" fmla="*/ 0 h 10000"/>
                  <a:gd name="connsiteX12" fmla="*/ 7060 w 9413"/>
                  <a:gd name="connsiteY12" fmla="*/ 10000 h 10000"/>
                  <a:gd name="connsiteX13" fmla="*/ 7647 w 9413"/>
                  <a:gd name="connsiteY13" fmla="*/ 0 h 10000"/>
                  <a:gd name="connsiteX14" fmla="*/ 8236 w 9413"/>
                  <a:gd name="connsiteY14" fmla="*/ 10000 h 10000"/>
                  <a:gd name="connsiteX15" fmla="*/ 8827 w 9413"/>
                  <a:gd name="connsiteY15" fmla="*/ 0 h 10000"/>
                  <a:gd name="connsiteX16" fmla="*/ 9413 w 9413"/>
                  <a:gd name="connsiteY16" fmla="*/ 10000 h 10000"/>
                  <a:gd name="connsiteX0" fmla="*/ 0 w 9377"/>
                  <a:gd name="connsiteY0" fmla="*/ 10000 h 10000"/>
                  <a:gd name="connsiteX1" fmla="*/ 624 w 9377"/>
                  <a:gd name="connsiteY1" fmla="*/ 0 h 10000"/>
                  <a:gd name="connsiteX2" fmla="*/ 1251 w 9377"/>
                  <a:gd name="connsiteY2" fmla="*/ 10000 h 10000"/>
                  <a:gd name="connsiteX3" fmla="*/ 1874 w 9377"/>
                  <a:gd name="connsiteY3" fmla="*/ 0 h 10000"/>
                  <a:gd name="connsiteX4" fmla="*/ 2500 w 9377"/>
                  <a:gd name="connsiteY4" fmla="*/ 10000 h 10000"/>
                  <a:gd name="connsiteX5" fmla="*/ 3123 w 9377"/>
                  <a:gd name="connsiteY5" fmla="*/ 0 h 10000"/>
                  <a:gd name="connsiteX6" fmla="*/ 3752 w 9377"/>
                  <a:gd name="connsiteY6" fmla="*/ 10000 h 10000"/>
                  <a:gd name="connsiteX7" fmla="*/ 4372 w 9377"/>
                  <a:gd name="connsiteY7" fmla="*/ 0 h 10000"/>
                  <a:gd name="connsiteX8" fmla="*/ 4996 w 9377"/>
                  <a:gd name="connsiteY8" fmla="*/ 10000 h 10000"/>
                  <a:gd name="connsiteX9" fmla="*/ 5626 w 9377"/>
                  <a:gd name="connsiteY9" fmla="*/ 0 h 10000"/>
                  <a:gd name="connsiteX10" fmla="*/ 6250 w 9377"/>
                  <a:gd name="connsiteY10" fmla="*/ 10000 h 10000"/>
                  <a:gd name="connsiteX11" fmla="*/ 6875 w 9377"/>
                  <a:gd name="connsiteY11" fmla="*/ 0 h 10000"/>
                  <a:gd name="connsiteX12" fmla="*/ 7500 w 9377"/>
                  <a:gd name="connsiteY12" fmla="*/ 10000 h 10000"/>
                  <a:gd name="connsiteX13" fmla="*/ 8124 w 9377"/>
                  <a:gd name="connsiteY13" fmla="*/ 0 h 10000"/>
                  <a:gd name="connsiteX14" fmla="*/ 8750 w 9377"/>
                  <a:gd name="connsiteY14" fmla="*/ 10000 h 10000"/>
                  <a:gd name="connsiteX15" fmla="*/ 9377 w 9377"/>
                  <a:gd name="connsiteY15" fmla="*/ 0 h 10000"/>
                  <a:gd name="connsiteX0" fmla="*/ 0 w 9331"/>
                  <a:gd name="connsiteY0" fmla="*/ 10000 h 10000"/>
                  <a:gd name="connsiteX1" fmla="*/ 665 w 9331"/>
                  <a:gd name="connsiteY1" fmla="*/ 0 h 10000"/>
                  <a:gd name="connsiteX2" fmla="*/ 1334 w 9331"/>
                  <a:gd name="connsiteY2" fmla="*/ 10000 h 10000"/>
                  <a:gd name="connsiteX3" fmla="*/ 1999 w 9331"/>
                  <a:gd name="connsiteY3" fmla="*/ 0 h 10000"/>
                  <a:gd name="connsiteX4" fmla="*/ 2666 w 9331"/>
                  <a:gd name="connsiteY4" fmla="*/ 10000 h 10000"/>
                  <a:gd name="connsiteX5" fmla="*/ 3330 w 9331"/>
                  <a:gd name="connsiteY5" fmla="*/ 0 h 10000"/>
                  <a:gd name="connsiteX6" fmla="*/ 4001 w 9331"/>
                  <a:gd name="connsiteY6" fmla="*/ 10000 h 10000"/>
                  <a:gd name="connsiteX7" fmla="*/ 4662 w 9331"/>
                  <a:gd name="connsiteY7" fmla="*/ 0 h 10000"/>
                  <a:gd name="connsiteX8" fmla="*/ 5328 w 9331"/>
                  <a:gd name="connsiteY8" fmla="*/ 10000 h 10000"/>
                  <a:gd name="connsiteX9" fmla="*/ 6000 w 9331"/>
                  <a:gd name="connsiteY9" fmla="*/ 0 h 10000"/>
                  <a:gd name="connsiteX10" fmla="*/ 6665 w 9331"/>
                  <a:gd name="connsiteY10" fmla="*/ 10000 h 10000"/>
                  <a:gd name="connsiteX11" fmla="*/ 7332 w 9331"/>
                  <a:gd name="connsiteY11" fmla="*/ 0 h 10000"/>
                  <a:gd name="connsiteX12" fmla="*/ 7998 w 9331"/>
                  <a:gd name="connsiteY12" fmla="*/ 10000 h 10000"/>
                  <a:gd name="connsiteX13" fmla="*/ 8664 w 9331"/>
                  <a:gd name="connsiteY13" fmla="*/ 0 h 10000"/>
                  <a:gd name="connsiteX14" fmla="*/ 9331 w 9331"/>
                  <a:gd name="connsiteY14" fmla="*/ 10000 h 10000"/>
                  <a:gd name="connsiteX0" fmla="*/ 0 w 9285"/>
                  <a:gd name="connsiteY0" fmla="*/ 10000 h 10000"/>
                  <a:gd name="connsiteX1" fmla="*/ 713 w 9285"/>
                  <a:gd name="connsiteY1" fmla="*/ 0 h 10000"/>
                  <a:gd name="connsiteX2" fmla="*/ 1430 w 9285"/>
                  <a:gd name="connsiteY2" fmla="*/ 10000 h 10000"/>
                  <a:gd name="connsiteX3" fmla="*/ 2142 w 9285"/>
                  <a:gd name="connsiteY3" fmla="*/ 0 h 10000"/>
                  <a:gd name="connsiteX4" fmla="*/ 2857 w 9285"/>
                  <a:gd name="connsiteY4" fmla="*/ 10000 h 10000"/>
                  <a:gd name="connsiteX5" fmla="*/ 3569 w 9285"/>
                  <a:gd name="connsiteY5" fmla="*/ 0 h 10000"/>
                  <a:gd name="connsiteX6" fmla="*/ 4288 w 9285"/>
                  <a:gd name="connsiteY6" fmla="*/ 10000 h 10000"/>
                  <a:gd name="connsiteX7" fmla="*/ 4996 w 9285"/>
                  <a:gd name="connsiteY7" fmla="*/ 0 h 10000"/>
                  <a:gd name="connsiteX8" fmla="*/ 5710 w 9285"/>
                  <a:gd name="connsiteY8" fmla="*/ 10000 h 10000"/>
                  <a:gd name="connsiteX9" fmla="*/ 6430 w 9285"/>
                  <a:gd name="connsiteY9" fmla="*/ 0 h 10000"/>
                  <a:gd name="connsiteX10" fmla="*/ 7143 w 9285"/>
                  <a:gd name="connsiteY10" fmla="*/ 10000 h 10000"/>
                  <a:gd name="connsiteX11" fmla="*/ 7858 w 9285"/>
                  <a:gd name="connsiteY11" fmla="*/ 0 h 10000"/>
                  <a:gd name="connsiteX12" fmla="*/ 8571 w 9285"/>
                  <a:gd name="connsiteY12" fmla="*/ 10000 h 10000"/>
                  <a:gd name="connsiteX13" fmla="*/ 9285 w 9285"/>
                  <a:gd name="connsiteY13" fmla="*/ 0 h 10000"/>
                  <a:gd name="connsiteX0" fmla="*/ 0 w 9231"/>
                  <a:gd name="connsiteY0" fmla="*/ 10000 h 10000"/>
                  <a:gd name="connsiteX1" fmla="*/ 768 w 9231"/>
                  <a:gd name="connsiteY1" fmla="*/ 0 h 10000"/>
                  <a:gd name="connsiteX2" fmla="*/ 1540 w 9231"/>
                  <a:gd name="connsiteY2" fmla="*/ 10000 h 10000"/>
                  <a:gd name="connsiteX3" fmla="*/ 2307 w 9231"/>
                  <a:gd name="connsiteY3" fmla="*/ 0 h 10000"/>
                  <a:gd name="connsiteX4" fmla="*/ 3077 w 9231"/>
                  <a:gd name="connsiteY4" fmla="*/ 10000 h 10000"/>
                  <a:gd name="connsiteX5" fmla="*/ 3844 w 9231"/>
                  <a:gd name="connsiteY5" fmla="*/ 0 h 10000"/>
                  <a:gd name="connsiteX6" fmla="*/ 4618 w 9231"/>
                  <a:gd name="connsiteY6" fmla="*/ 10000 h 10000"/>
                  <a:gd name="connsiteX7" fmla="*/ 5381 w 9231"/>
                  <a:gd name="connsiteY7" fmla="*/ 0 h 10000"/>
                  <a:gd name="connsiteX8" fmla="*/ 6150 w 9231"/>
                  <a:gd name="connsiteY8" fmla="*/ 10000 h 10000"/>
                  <a:gd name="connsiteX9" fmla="*/ 6925 w 9231"/>
                  <a:gd name="connsiteY9" fmla="*/ 0 h 10000"/>
                  <a:gd name="connsiteX10" fmla="*/ 7693 w 9231"/>
                  <a:gd name="connsiteY10" fmla="*/ 10000 h 10000"/>
                  <a:gd name="connsiteX11" fmla="*/ 8463 w 9231"/>
                  <a:gd name="connsiteY11" fmla="*/ 0 h 10000"/>
                  <a:gd name="connsiteX12" fmla="*/ 9231 w 9231"/>
                  <a:gd name="connsiteY12" fmla="*/ 10000 h 10000"/>
                  <a:gd name="connsiteX0" fmla="*/ 0 w 9168"/>
                  <a:gd name="connsiteY0" fmla="*/ 10000 h 10000"/>
                  <a:gd name="connsiteX1" fmla="*/ 832 w 9168"/>
                  <a:gd name="connsiteY1" fmla="*/ 0 h 10000"/>
                  <a:gd name="connsiteX2" fmla="*/ 1668 w 9168"/>
                  <a:gd name="connsiteY2" fmla="*/ 10000 h 10000"/>
                  <a:gd name="connsiteX3" fmla="*/ 2499 w 9168"/>
                  <a:gd name="connsiteY3" fmla="*/ 0 h 10000"/>
                  <a:gd name="connsiteX4" fmla="*/ 3333 w 9168"/>
                  <a:gd name="connsiteY4" fmla="*/ 10000 h 10000"/>
                  <a:gd name="connsiteX5" fmla="*/ 4164 w 9168"/>
                  <a:gd name="connsiteY5" fmla="*/ 0 h 10000"/>
                  <a:gd name="connsiteX6" fmla="*/ 5003 w 9168"/>
                  <a:gd name="connsiteY6" fmla="*/ 10000 h 10000"/>
                  <a:gd name="connsiteX7" fmla="*/ 5829 w 9168"/>
                  <a:gd name="connsiteY7" fmla="*/ 0 h 10000"/>
                  <a:gd name="connsiteX8" fmla="*/ 6662 w 9168"/>
                  <a:gd name="connsiteY8" fmla="*/ 10000 h 10000"/>
                  <a:gd name="connsiteX9" fmla="*/ 7502 w 9168"/>
                  <a:gd name="connsiteY9" fmla="*/ 0 h 10000"/>
                  <a:gd name="connsiteX10" fmla="*/ 8334 w 9168"/>
                  <a:gd name="connsiteY10" fmla="*/ 10000 h 10000"/>
                  <a:gd name="connsiteX11" fmla="*/ 9168 w 9168"/>
                  <a:gd name="connsiteY11" fmla="*/ 0 h 10000"/>
                  <a:gd name="connsiteX0" fmla="*/ 0 w 9090"/>
                  <a:gd name="connsiteY0" fmla="*/ 10000 h 10000"/>
                  <a:gd name="connsiteX1" fmla="*/ 908 w 9090"/>
                  <a:gd name="connsiteY1" fmla="*/ 0 h 10000"/>
                  <a:gd name="connsiteX2" fmla="*/ 1819 w 9090"/>
                  <a:gd name="connsiteY2" fmla="*/ 10000 h 10000"/>
                  <a:gd name="connsiteX3" fmla="*/ 2726 w 9090"/>
                  <a:gd name="connsiteY3" fmla="*/ 0 h 10000"/>
                  <a:gd name="connsiteX4" fmla="*/ 3635 w 9090"/>
                  <a:gd name="connsiteY4" fmla="*/ 10000 h 10000"/>
                  <a:gd name="connsiteX5" fmla="*/ 4542 w 9090"/>
                  <a:gd name="connsiteY5" fmla="*/ 0 h 10000"/>
                  <a:gd name="connsiteX6" fmla="*/ 5457 w 9090"/>
                  <a:gd name="connsiteY6" fmla="*/ 10000 h 10000"/>
                  <a:gd name="connsiteX7" fmla="*/ 6358 w 9090"/>
                  <a:gd name="connsiteY7" fmla="*/ 0 h 10000"/>
                  <a:gd name="connsiteX8" fmla="*/ 7267 w 9090"/>
                  <a:gd name="connsiteY8" fmla="*/ 10000 h 10000"/>
                  <a:gd name="connsiteX9" fmla="*/ 8183 w 9090"/>
                  <a:gd name="connsiteY9" fmla="*/ 0 h 10000"/>
                  <a:gd name="connsiteX10" fmla="*/ 9090 w 9090"/>
                  <a:gd name="connsiteY10" fmla="*/ 10000 h 10000"/>
                  <a:gd name="connsiteX0" fmla="*/ 0 w 11014"/>
                  <a:gd name="connsiteY0" fmla="*/ 10014 h 10014"/>
                  <a:gd name="connsiteX1" fmla="*/ 999 w 11014"/>
                  <a:gd name="connsiteY1" fmla="*/ 14 h 10014"/>
                  <a:gd name="connsiteX2" fmla="*/ 2001 w 11014"/>
                  <a:gd name="connsiteY2" fmla="*/ 10014 h 10014"/>
                  <a:gd name="connsiteX3" fmla="*/ 2999 w 11014"/>
                  <a:gd name="connsiteY3" fmla="*/ 14 h 10014"/>
                  <a:gd name="connsiteX4" fmla="*/ 3999 w 11014"/>
                  <a:gd name="connsiteY4" fmla="*/ 10014 h 10014"/>
                  <a:gd name="connsiteX5" fmla="*/ 4997 w 11014"/>
                  <a:gd name="connsiteY5" fmla="*/ 14 h 10014"/>
                  <a:gd name="connsiteX6" fmla="*/ 6003 w 11014"/>
                  <a:gd name="connsiteY6" fmla="*/ 10014 h 10014"/>
                  <a:gd name="connsiteX7" fmla="*/ 6994 w 11014"/>
                  <a:gd name="connsiteY7" fmla="*/ 14 h 10014"/>
                  <a:gd name="connsiteX8" fmla="*/ 7994 w 11014"/>
                  <a:gd name="connsiteY8" fmla="*/ 10014 h 10014"/>
                  <a:gd name="connsiteX9" fmla="*/ 9002 w 11014"/>
                  <a:gd name="connsiteY9" fmla="*/ 14 h 10014"/>
                  <a:gd name="connsiteX10" fmla="*/ 10999 w 11014"/>
                  <a:gd name="connsiteY10" fmla="*/ 7860 h 10014"/>
                  <a:gd name="connsiteX11" fmla="*/ 10000 w 11014"/>
                  <a:gd name="connsiteY11" fmla="*/ 10014 h 10014"/>
                  <a:gd name="connsiteX0" fmla="*/ 0 w 10000"/>
                  <a:gd name="connsiteY0" fmla="*/ 10000 h 10000"/>
                  <a:gd name="connsiteX1" fmla="*/ 999 w 10000"/>
                  <a:gd name="connsiteY1" fmla="*/ 0 h 10000"/>
                  <a:gd name="connsiteX2" fmla="*/ 2001 w 10000"/>
                  <a:gd name="connsiteY2" fmla="*/ 10000 h 10000"/>
                  <a:gd name="connsiteX3" fmla="*/ 2999 w 10000"/>
                  <a:gd name="connsiteY3" fmla="*/ 0 h 10000"/>
                  <a:gd name="connsiteX4" fmla="*/ 3999 w 10000"/>
                  <a:gd name="connsiteY4" fmla="*/ 10000 h 10000"/>
                  <a:gd name="connsiteX5" fmla="*/ 4997 w 10000"/>
                  <a:gd name="connsiteY5" fmla="*/ 0 h 10000"/>
                  <a:gd name="connsiteX6" fmla="*/ 6003 w 10000"/>
                  <a:gd name="connsiteY6" fmla="*/ 10000 h 10000"/>
                  <a:gd name="connsiteX7" fmla="*/ 6994 w 10000"/>
                  <a:gd name="connsiteY7" fmla="*/ 0 h 10000"/>
                  <a:gd name="connsiteX8" fmla="*/ 7994 w 10000"/>
                  <a:gd name="connsiteY8" fmla="*/ 10000 h 10000"/>
                  <a:gd name="connsiteX9" fmla="*/ 9002 w 10000"/>
                  <a:gd name="connsiteY9" fmla="*/ 0 h 10000"/>
                  <a:gd name="connsiteX10" fmla="*/ 10000 w 10000"/>
                  <a:gd name="connsiteY10" fmla="*/ 10000 h 10000"/>
                  <a:gd name="connsiteX0" fmla="*/ 0 w 10000"/>
                  <a:gd name="connsiteY0" fmla="*/ 10124 h 10124"/>
                  <a:gd name="connsiteX1" fmla="*/ 288 w 10000"/>
                  <a:gd name="connsiteY1" fmla="*/ 4883 h 10124"/>
                  <a:gd name="connsiteX2" fmla="*/ 999 w 10000"/>
                  <a:gd name="connsiteY2" fmla="*/ 124 h 10124"/>
                  <a:gd name="connsiteX3" fmla="*/ 2001 w 10000"/>
                  <a:gd name="connsiteY3" fmla="*/ 10124 h 10124"/>
                  <a:gd name="connsiteX4" fmla="*/ 2999 w 10000"/>
                  <a:gd name="connsiteY4" fmla="*/ 124 h 10124"/>
                  <a:gd name="connsiteX5" fmla="*/ 3999 w 10000"/>
                  <a:gd name="connsiteY5" fmla="*/ 10124 h 10124"/>
                  <a:gd name="connsiteX6" fmla="*/ 4997 w 10000"/>
                  <a:gd name="connsiteY6" fmla="*/ 124 h 10124"/>
                  <a:gd name="connsiteX7" fmla="*/ 6003 w 10000"/>
                  <a:gd name="connsiteY7" fmla="*/ 10124 h 10124"/>
                  <a:gd name="connsiteX8" fmla="*/ 6994 w 10000"/>
                  <a:gd name="connsiteY8" fmla="*/ 124 h 10124"/>
                  <a:gd name="connsiteX9" fmla="*/ 7994 w 10000"/>
                  <a:gd name="connsiteY9" fmla="*/ 10124 h 10124"/>
                  <a:gd name="connsiteX10" fmla="*/ 9002 w 10000"/>
                  <a:gd name="connsiteY10" fmla="*/ 124 h 10124"/>
                  <a:gd name="connsiteX11" fmla="*/ 10000 w 10000"/>
                  <a:gd name="connsiteY11" fmla="*/ 10124 h 10124"/>
                  <a:gd name="connsiteX0" fmla="*/ 0 w 9002"/>
                  <a:gd name="connsiteY0" fmla="*/ 10124 h 10124"/>
                  <a:gd name="connsiteX1" fmla="*/ 288 w 9002"/>
                  <a:gd name="connsiteY1" fmla="*/ 4883 h 10124"/>
                  <a:gd name="connsiteX2" fmla="*/ 999 w 9002"/>
                  <a:gd name="connsiteY2" fmla="*/ 124 h 10124"/>
                  <a:gd name="connsiteX3" fmla="*/ 2001 w 9002"/>
                  <a:gd name="connsiteY3" fmla="*/ 10124 h 10124"/>
                  <a:gd name="connsiteX4" fmla="*/ 2999 w 9002"/>
                  <a:gd name="connsiteY4" fmla="*/ 124 h 10124"/>
                  <a:gd name="connsiteX5" fmla="*/ 3999 w 9002"/>
                  <a:gd name="connsiteY5" fmla="*/ 10124 h 10124"/>
                  <a:gd name="connsiteX6" fmla="*/ 4997 w 9002"/>
                  <a:gd name="connsiteY6" fmla="*/ 124 h 10124"/>
                  <a:gd name="connsiteX7" fmla="*/ 6003 w 9002"/>
                  <a:gd name="connsiteY7" fmla="*/ 10124 h 10124"/>
                  <a:gd name="connsiteX8" fmla="*/ 6994 w 9002"/>
                  <a:gd name="connsiteY8" fmla="*/ 124 h 10124"/>
                  <a:gd name="connsiteX9" fmla="*/ 7994 w 9002"/>
                  <a:gd name="connsiteY9" fmla="*/ 10124 h 10124"/>
                  <a:gd name="connsiteX10" fmla="*/ 9002 w 9002"/>
                  <a:gd name="connsiteY10" fmla="*/ 124 h 10124"/>
                  <a:gd name="connsiteX0" fmla="*/ 0 w 8880"/>
                  <a:gd name="connsiteY0" fmla="*/ 10000 h 10000"/>
                  <a:gd name="connsiteX1" fmla="*/ 320 w 8880"/>
                  <a:gd name="connsiteY1" fmla="*/ 4823 h 10000"/>
                  <a:gd name="connsiteX2" fmla="*/ 1110 w 8880"/>
                  <a:gd name="connsiteY2" fmla="*/ 122 h 10000"/>
                  <a:gd name="connsiteX3" fmla="*/ 2223 w 8880"/>
                  <a:gd name="connsiteY3" fmla="*/ 10000 h 10000"/>
                  <a:gd name="connsiteX4" fmla="*/ 3331 w 8880"/>
                  <a:gd name="connsiteY4" fmla="*/ 122 h 10000"/>
                  <a:gd name="connsiteX5" fmla="*/ 4442 w 8880"/>
                  <a:gd name="connsiteY5" fmla="*/ 10000 h 10000"/>
                  <a:gd name="connsiteX6" fmla="*/ 5551 w 8880"/>
                  <a:gd name="connsiteY6" fmla="*/ 122 h 10000"/>
                  <a:gd name="connsiteX7" fmla="*/ 6669 w 8880"/>
                  <a:gd name="connsiteY7" fmla="*/ 10000 h 10000"/>
                  <a:gd name="connsiteX8" fmla="*/ 7769 w 8880"/>
                  <a:gd name="connsiteY8" fmla="*/ 122 h 10000"/>
                  <a:gd name="connsiteX9" fmla="*/ 8880 w 8880"/>
                  <a:gd name="connsiteY9" fmla="*/ 10000 h 10000"/>
                  <a:gd name="connsiteX0" fmla="*/ 0 w 8749"/>
                  <a:gd name="connsiteY0" fmla="*/ 10000 h 10000"/>
                  <a:gd name="connsiteX1" fmla="*/ 360 w 8749"/>
                  <a:gd name="connsiteY1" fmla="*/ 4823 h 10000"/>
                  <a:gd name="connsiteX2" fmla="*/ 1250 w 8749"/>
                  <a:gd name="connsiteY2" fmla="*/ 122 h 10000"/>
                  <a:gd name="connsiteX3" fmla="*/ 2503 w 8749"/>
                  <a:gd name="connsiteY3" fmla="*/ 10000 h 10000"/>
                  <a:gd name="connsiteX4" fmla="*/ 3751 w 8749"/>
                  <a:gd name="connsiteY4" fmla="*/ 122 h 10000"/>
                  <a:gd name="connsiteX5" fmla="*/ 5002 w 8749"/>
                  <a:gd name="connsiteY5" fmla="*/ 10000 h 10000"/>
                  <a:gd name="connsiteX6" fmla="*/ 6251 w 8749"/>
                  <a:gd name="connsiteY6" fmla="*/ 122 h 10000"/>
                  <a:gd name="connsiteX7" fmla="*/ 7510 w 8749"/>
                  <a:gd name="connsiteY7" fmla="*/ 10000 h 10000"/>
                  <a:gd name="connsiteX8" fmla="*/ 8749 w 8749"/>
                  <a:gd name="connsiteY8" fmla="*/ 122 h 10000"/>
                  <a:gd name="connsiteX0" fmla="*/ 0 w 8584"/>
                  <a:gd name="connsiteY0" fmla="*/ 10000 h 10000"/>
                  <a:gd name="connsiteX1" fmla="*/ 411 w 8584"/>
                  <a:gd name="connsiteY1" fmla="*/ 4823 h 10000"/>
                  <a:gd name="connsiteX2" fmla="*/ 1429 w 8584"/>
                  <a:gd name="connsiteY2" fmla="*/ 122 h 10000"/>
                  <a:gd name="connsiteX3" fmla="*/ 2861 w 8584"/>
                  <a:gd name="connsiteY3" fmla="*/ 10000 h 10000"/>
                  <a:gd name="connsiteX4" fmla="*/ 4287 w 8584"/>
                  <a:gd name="connsiteY4" fmla="*/ 122 h 10000"/>
                  <a:gd name="connsiteX5" fmla="*/ 5717 w 8584"/>
                  <a:gd name="connsiteY5" fmla="*/ 10000 h 10000"/>
                  <a:gd name="connsiteX6" fmla="*/ 7145 w 8584"/>
                  <a:gd name="connsiteY6" fmla="*/ 122 h 10000"/>
                  <a:gd name="connsiteX7" fmla="*/ 8584 w 8584"/>
                  <a:gd name="connsiteY7" fmla="*/ 10000 h 10000"/>
                  <a:gd name="connsiteX0" fmla="*/ 0 w 8324"/>
                  <a:gd name="connsiteY0" fmla="*/ 10000 h 10000"/>
                  <a:gd name="connsiteX1" fmla="*/ 479 w 8324"/>
                  <a:gd name="connsiteY1" fmla="*/ 4823 h 10000"/>
                  <a:gd name="connsiteX2" fmla="*/ 1665 w 8324"/>
                  <a:gd name="connsiteY2" fmla="*/ 122 h 10000"/>
                  <a:gd name="connsiteX3" fmla="*/ 3333 w 8324"/>
                  <a:gd name="connsiteY3" fmla="*/ 10000 h 10000"/>
                  <a:gd name="connsiteX4" fmla="*/ 4994 w 8324"/>
                  <a:gd name="connsiteY4" fmla="*/ 122 h 10000"/>
                  <a:gd name="connsiteX5" fmla="*/ 6660 w 8324"/>
                  <a:gd name="connsiteY5" fmla="*/ 10000 h 10000"/>
                  <a:gd name="connsiteX6" fmla="*/ 8324 w 8324"/>
                  <a:gd name="connsiteY6" fmla="*/ 122 h 10000"/>
                  <a:gd name="connsiteX0" fmla="*/ 0 w 10000"/>
                  <a:gd name="connsiteY0" fmla="*/ 9878 h 9878"/>
                  <a:gd name="connsiteX1" fmla="*/ 2000 w 10000"/>
                  <a:gd name="connsiteY1" fmla="*/ 0 h 9878"/>
                  <a:gd name="connsiteX2" fmla="*/ 4004 w 10000"/>
                  <a:gd name="connsiteY2" fmla="*/ 9878 h 9878"/>
                  <a:gd name="connsiteX3" fmla="*/ 6000 w 10000"/>
                  <a:gd name="connsiteY3" fmla="*/ 0 h 9878"/>
                  <a:gd name="connsiteX4" fmla="*/ 8001 w 10000"/>
                  <a:gd name="connsiteY4" fmla="*/ 9878 h 9878"/>
                  <a:gd name="connsiteX5" fmla="*/ 10000 w 10000"/>
                  <a:gd name="connsiteY5" fmla="*/ 0 h 9878"/>
                  <a:gd name="connsiteX0" fmla="*/ 0 w 9970"/>
                  <a:gd name="connsiteY0" fmla="*/ 5128 h 10118"/>
                  <a:gd name="connsiteX1" fmla="*/ 1970 w 9970"/>
                  <a:gd name="connsiteY1" fmla="*/ 118 h 10118"/>
                  <a:gd name="connsiteX2" fmla="*/ 3974 w 9970"/>
                  <a:gd name="connsiteY2" fmla="*/ 10118 h 10118"/>
                  <a:gd name="connsiteX3" fmla="*/ 5970 w 9970"/>
                  <a:gd name="connsiteY3" fmla="*/ 118 h 10118"/>
                  <a:gd name="connsiteX4" fmla="*/ 7971 w 9970"/>
                  <a:gd name="connsiteY4" fmla="*/ 10118 h 10118"/>
                  <a:gd name="connsiteX5" fmla="*/ 9970 w 9970"/>
                  <a:gd name="connsiteY5" fmla="*/ 118 h 10118"/>
                  <a:gd name="connsiteX0" fmla="*/ 0 w 10000"/>
                  <a:gd name="connsiteY0" fmla="*/ 5068 h 10299"/>
                  <a:gd name="connsiteX1" fmla="*/ 1976 w 10000"/>
                  <a:gd name="connsiteY1" fmla="*/ 117 h 10299"/>
                  <a:gd name="connsiteX2" fmla="*/ 3986 w 10000"/>
                  <a:gd name="connsiteY2" fmla="*/ 10000 h 10299"/>
                  <a:gd name="connsiteX3" fmla="*/ 5988 w 10000"/>
                  <a:gd name="connsiteY3" fmla="*/ 117 h 10299"/>
                  <a:gd name="connsiteX4" fmla="*/ 7995 w 10000"/>
                  <a:gd name="connsiteY4" fmla="*/ 10299 h 10299"/>
                  <a:gd name="connsiteX5" fmla="*/ 10000 w 10000"/>
                  <a:gd name="connsiteY5" fmla="*/ 117 h 10299"/>
                  <a:gd name="connsiteX0" fmla="*/ 0 w 8024"/>
                  <a:gd name="connsiteY0" fmla="*/ 1 h 10183"/>
                  <a:gd name="connsiteX1" fmla="*/ 2010 w 8024"/>
                  <a:gd name="connsiteY1" fmla="*/ 9884 h 10183"/>
                  <a:gd name="connsiteX2" fmla="*/ 4012 w 8024"/>
                  <a:gd name="connsiteY2" fmla="*/ 1 h 10183"/>
                  <a:gd name="connsiteX3" fmla="*/ 6019 w 8024"/>
                  <a:gd name="connsiteY3" fmla="*/ 10183 h 10183"/>
                  <a:gd name="connsiteX4" fmla="*/ 8024 w 8024"/>
                  <a:gd name="connsiteY4" fmla="*/ 1 h 10183"/>
                  <a:gd name="connsiteX0" fmla="*/ 0 w 9962"/>
                  <a:gd name="connsiteY0" fmla="*/ 4771 h 10000"/>
                  <a:gd name="connsiteX1" fmla="*/ 2467 w 9962"/>
                  <a:gd name="connsiteY1" fmla="*/ 9706 h 10000"/>
                  <a:gd name="connsiteX2" fmla="*/ 4962 w 9962"/>
                  <a:gd name="connsiteY2" fmla="*/ 1 h 10000"/>
                  <a:gd name="connsiteX3" fmla="*/ 7463 w 9962"/>
                  <a:gd name="connsiteY3" fmla="*/ 10000 h 10000"/>
                  <a:gd name="connsiteX4" fmla="*/ 9962 w 9962"/>
                  <a:gd name="connsiteY4" fmla="*/ 1 h 10000"/>
                  <a:gd name="connsiteX0" fmla="*/ 0 w 10000"/>
                  <a:gd name="connsiteY0" fmla="*/ 4918 h 10000"/>
                  <a:gd name="connsiteX1" fmla="*/ 2476 w 10000"/>
                  <a:gd name="connsiteY1" fmla="*/ 9706 h 10000"/>
                  <a:gd name="connsiteX2" fmla="*/ 4981 w 10000"/>
                  <a:gd name="connsiteY2" fmla="*/ 1 h 10000"/>
                  <a:gd name="connsiteX3" fmla="*/ 7491 w 10000"/>
                  <a:gd name="connsiteY3" fmla="*/ 10000 h 10000"/>
                  <a:gd name="connsiteX4" fmla="*/ 10000 w 10000"/>
                  <a:gd name="connsiteY4" fmla="*/ 1 h 10000"/>
                  <a:gd name="connsiteX0" fmla="*/ 0 w 9962"/>
                  <a:gd name="connsiteY0" fmla="*/ 4918 h 10081"/>
                  <a:gd name="connsiteX1" fmla="*/ 2476 w 9962"/>
                  <a:gd name="connsiteY1" fmla="*/ 9706 h 10081"/>
                  <a:gd name="connsiteX2" fmla="*/ 4981 w 9962"/>
                  <a:gd name="connsiteY2" fmla="*/ 1 h 10081"/>
                  <a:gd name="connsiteX3" fmla="*/ 7491 w 9962"/>
                  <a:gd name="connsiteY3" fmla="*/ 10000 h 10081"/>
                  <a:gd name="connsiteX4" fmla="*/ 9962 w 9962"/>
                  <a:gd name="connsiteY4" fmla="*/ 4991 h 10081"/>
                  <a:gd name="connsiteX0" fmla="*/ 0 w 10000"/>
                  <a:gd name="connsiteY0" fmla="*/ 7352 h 12557"/>
                  <a:gd name="connsiteX1" fmla="*/ 2485 w 10000"/>
                  <a:gd name="connsiteY1" fmla="*/ 12102 h 12557"/>
                  <a:gd name="connsiteX2" fmla="*/ 5076 w 10000"/>
                  <a:gd name="connsiteY2" fmla="*/ 0 h 12557"/>
                  <a:gd name="connsiteX3" fmla="*/ 7520 w 10000"/>
                  <a:gd name="connsiteY3" fmla="*/ 12394 h 12557"/>
                  <a:gd name="connsiteX4" fmla="*/ 10000 w 10000"/>
                  <a:gd name="connsiteY4" fmla="*/ 7425 h 12557"/>
                  <a:gd name="connsiteX0" fmla="*/ 0 w 10000"/>
                  <a:gd name="connsiteY0" fmla="*/ 9317 h 14601"/>
                  <a:gd name="connsiteX1" fmla="*/ 2485 w 10000"/>
                  <a:gd name="connsiteY1" fmla="*/ 14067 h 14601"/>
                  <a:gd name="connsiteX2" fmla="*/ 5152 w 10000"/>
                  <a:gd name="connsiteY2" fmla="*/ 0 h 14601"/>
                  <a:gd name="connsiteX3" fmla="*/ 7520 w 10000"/>
                  <a:gd name="connsiteY3" fmla="*/ 14359 h 14601"/>
                  <a:gd name="connsiteX4" fmla="*/ 10000 w 10000"/>
                  <a:gd name="connsiteY4" fmla="*/ 9390 h 14601"/>
                  <a:gd name="connsiteX0" fmla="*/ 0 w 10000"/>
                  <a:gd name="connsiteY0" fmla="*/ 9535 h 14828"/>
                  <a:gd name="connsiteX1" fmla="*/ 2485 w 10000"/>
                  <a:gd name="connsiteY1" fmla="*/ 14285 h 14828"/>
                  <a:gd name="connsiteX2" fmla="*/ 5076 w 10000"/>
                  <a:gd name="connsiteY2" fmla="*/ 0 h 14828"/>
                  <a:gd name="connsiteX3" fmla="*/ 7520 w 10000"/>
                  <a:gd name="connsiteY3" fmla="*/ 14577 h 14828"/>
                  <a:gd name="connsiteX4" fmla="*/ 10000 w 10000"/>
                  <a:gd name="connsiteY4" fmla="*/ 9608 h 14828"/>
                  <a:gd name="connsiteX0" fmla="*/ 0 w 10000"/>
                  <a:gd name="connsiteY0" fmla="*/ 9536 h 14570"/>
                  <a:gd name="connsiteX1" fmla="*/ 2485 w 10000"/>
                  <a:gd name="connsiteY1" fmla="*/ 14286 h 14570"/>
                  <a:gd name="connsiteX2" fmla="*/ 5076 w 10000"/>
                  <a:gd name="connsiteY2" fmla="*/ 1 h 14570"/>
                  <a:gd name="connsiteX3" fmla="*/ 8701 w 10000"/>
                  <a:gd name="connsiteY3" fmla="*/ 13268 h 14570"/>
                  <a:gd name="connsiteX4" fmla="*/ 10000 w 10000"/>
                  <a:gd name="connsiteY4" fmla="*/ 9609 h 14570"/>
                  <a:gd name="connsiteX0" fmla="*/ 0 w 10000"/>
                  <a:gd name="connsiteY0" fmla="*/ 9536 h 14570"/>
                  <a:gd name="connsiteX1" fmla="*/ 2485 w 10000"/>
                  <a:gd name="connsiteY1" fmla="*/ 14286 h 14570"/>
                  <a:gd name="connsiteX2" fmla="*/ 5076 w 10000"/>
                  <a:gd name="connsiteY2" fmla="*/ 1 h 14570"/>
                  <a:gd name="connsiteX3" fmla="*/ 8701 w 10000"/>
                  <a:gd name="connsiteY3" fmla="*/ 13268 h 14570"/>
                  <a:gd name="connsiteX4" fmla="*/ 10000 w 10000"/>
                  <a:gd name="connsiteY4" fmla="*/ 9609 h 14570"/>
                  <a:gd name="connsiteX0" fmla="*/ 0 w 10000"/>
                  <a:gd name="connsiteY0" fmla="*/ 9536 h 13946"/>
                  <a:gd name="connsiteX1" fmla="*/ 1228 w 10000"/>
                  <a:gd name="connsiteY1" fmla="*/ 13631 h 13946"/>
                  <a:gd name="connsiteX2" fmla="*/ 5076 w 10000"/>
                  <a:gd name="connsiteY2" fmla="*/ 1 h 13946"/>
                  <a:gd name="connsiteX3" fmla="*/ 8701 w 10000"/>
                  <a:gd name="connsiteY3" fmla="*/ 13268 h 13946"/>
                  <a:gd name="connsiteX4" fmla="*/ 10000 w 10000"/>
                  <a:gd name="connsiteY4" fmla="*/ 9609 h 13946"/>
                  <a:gd name="connsiteX0" fmla="*/ 0 w 10000"/>
                  <a:gd name="connsiteY0" fmla="*/ 9536 h 13631"/>
                  <a:gd name="connsiteX1" fmla="*/ 1228 w 10000"/>
                  <a:gd name="connsiteY1" fmla="*/ 13631 h 13631"/>
                  <a:gd name="connsiteX2" fmla="*/ 5076 w 10000"/>
                  <a:gd name="connsiteY2" fmla="*/ 1 h 13631"/>
                  <a:gd name="connsiteX3" fmla="*/ 8701 w 10000"/>
                  <a:gd name="connsiteY3" fmla="*/ 13268 h 13631"/>
                  <a:gd name="connsiteX4" fmla="*/ 10000 w 10000"/>
                  <a:gd name="connsiteY4" fmla="*/ 9609 h 13631"/>
                  <a:gd name="connsiteX0" fmla="*/ 0 w 10000"/>
                  <a:gd name="connsiteY0" fmla="*/ 9536 h 13631"/>
                  <a:gd name="connsiteX1" fmla="*/ 1228 w 10000"/>
                  <a:gd name="connsiteY1" fmla="*/ 13631 h 13631"/>
                  <a:gd name="connsiteX2" fmla="*/ 5076 w 10000"/>
                  <a:gd name="connsiteY2" fmla="*/ 1 h 13631"/>
                  <a:gd name="connsiteX3" fmla="*/ 8701 w 10000"/>
                  <a:gd name="connsiteY3" fmla="*/ 13268 h 13631"/>
                  <a:gd name="connsiteX4" fmla="*/ 10000 w 10000"/>
                  <a:gd name="connsiteY4" fmla="*/ 9609 h 13631"/>
                  <a:gd name="connsiteX0" fmla="*/ 0 w 10000"/>
                  <a:gd name="connsiteY0" fmla="*/ 9536 h 13631"/>
                  <a:gd name="connsiteX1" fmla="*/ 1266 w 10000"/>
                  <a:gd name="connsiteY1" fmla="*/ 13631 h 13631"/>
                  <a:gd name="connsiteX2" fmla="*/ 5076 w 10000"/>
                  <a:gd name="connsiteY2" fmla="*/ 1 h 13631"/>
                  <a:gd name="connsiteX3" fmla="*/ 8701 w 10000"/>
                  <a:gd name="connsiteY3" fmla="*/ 13268 h 13631"/>
                  <a:gd name="connsiteX4" fmla="*/ 10000 w 10000"/>
                  <a:gd name="connsiteY4" fmla="*/ 9609 h 13631"/>
                  <a:gd name="connsiteX0" fmla="*/ 0 w 10000"/>
                  <a:gd name="connsiteY0" fmla="*/ 9536 h 13631"/>
                  <a:gd name="connsiteX1" fmla="*/ 1266 w 10000"/>
                  <a:gd name="connsiteY1" fmla="*/ 13631 h 13631"/>
                  <a:gd name="connsiteX2" fmla="*/ 5076 w 10000"/>
                  <a:gd name="connsiteY2" fmla="*/ 1 h 13631"/>
                  <a:gd name="connsiteX3" fmla="*/ 8701 w 10000"/>
                  <a:gd name="connsiteY3" fmla="*/ 13268 h 13631"/>
                  <a:gd name="connsiteX4" fmla="*/ 10000 w 10000"/>
                  <a:gd name="connsiteY4" fmla="*/ 9609 h 13631"/>
                  <a:gd name="connsiteX0" fmla="*/ 0 w 10000"/>
                  <a:gd name="connsiteY0" fmla="*/ 9536 h 13631"/>
                  <a:gd name="connsiteX1" fmla="*/ 1266 w 10000"/>
                  <a:gd name="connsiteY1" fmla="*/ 13631 h 13631"/>
                  <a:gd name="connsiteX2" fmla="*/ 5076 w 10000"/>
                  <a:gd name="connsiteY2" fmla="*/ 1 h 13631"/>
                  <a:gd name="connsiteX3" fmla="*/ 8701 w 10000"/>
                  <a:gd name="connsiteY3" fmla="*/ 13268 h 13631"/>
                  <a:gd name="connsiteX4" fmla="*/ 10000 w 10000"/>
                  <a:gd name="connsiteY4" fmla="*/ 9609 h 13631"/>
                  <a:gd name="connsiteX0" fmla="*/ 0 w 10000"/>
                  <a:gd name="connsiteY0" fmla="*/ 9536 h 13631"/>
                  <a:gd name="connsiteX1" fmla="*/ 1266 w 10000"/>
                  <a:gd name="connsiteY1" fmla="*/ 13631 h 13631"/>
                  <a:gd name="connsiteX2" fmla="*/ 5076 w 10000"/>
                  <a:gd name="connsiteY2" fmla="*/ 1 h 13631"/>
                  <a:gd name="connsiteX3" fmla="*/ 8701 w 10000"/>
                  <a:gd name="connsiteY3" fmla="*/ 13268 h 13631"/>
                  <a:gd name="connsiteX4" fmla="*/ 10000 w 10000"/>
                  <a:gd name="connsiteY4" fmla="*/ 9609 h 13631"/>
                  <a:gd name="connsiteX0" fmla="*/ 0 w 10000"/>
                  <a:gd name="connsiteY0" fmla="*/ 9536 h 13340"/>
                  <a:gd name="connsiteX1" fmla="*/ 1304 w 10000"/>
                  <a:gd name="connsiteY1" fmla="*/ 13340 h 13340"/>
                  <a:gd name="connsiteX2" fmla="*/ 5076 w 10000"/>
                  <a:gd name="connsiteY2" fmla="*/ 1 h 13340"/>
                  <a:gd name="connsiteX3" fmla="*/ 8701 w 10000"/>
                  <a:gd name="connsiteY3" fmla="*/ 13268 h 13340"/>
                  <a:gd name="connsiteX4" fmla="*/ 10000 w 10000"/>
                  <a:gd name="connsiteY4" fmla="*/ 9609 h 13340"/>
                  <a:gd name="connsiteX0" fmla="*/ 0 w 10000"/>
                  <a:gd name="connsiteY0" fmla="*/ 9536 h 13268"/>
                  <a:gd name="connsiteX1" fmla="*/ 1494 w 10000"/>
                  <a:gd name="connsiteY1" fmla="*/ 13194 h 13268"/>
                  <a:gd name="connsiteX2" fmla="*/ 5076 w 10000"/>
                  <a:gd name="connsiteY2" fmla="*/ 1 h 13268"/>
                  <a:gd name="connsiteX3" fmla="*/ 8701 w 10000"/>
                  <a:gd name="connsiteY3" fmla="*/ 13268 h 13268"/>
                  <a:gd name="connsiteX4" fmla="*/ 10000 w 10000"/>
                  <a:gd name="connsiteY4" fmla="*/ 9609 h 13268"/>
                  <a:gd name="connsiteX0" fmla="*/ 0 w 10000"/>
                  <a:gd name="connsiteY0" fmla="*/ 9536 h 13268"/>
                  <a:gd name="connsiteX1" fmla="*/ 1494 w 10000"/>
                  <a:gd name="connsiteY1" fmla="*/ 13194 h 13268"/>
                  <a:gd name="connsiteX2" fmla="*/ 5076 w 10000"/>
                  <a:gd name="connsiteY2" fmla="*/ 1 h 13268"/>
                  <a:gd name="connsiteX3" fmla="*/ 8701 w 10000"/>
                  <a:gd name="connsiteY3" fmla="*/ 13268 h 13268"/>
                  <a:gd name="connsiteX4" fmla="*/ 10000 w 10000"/>
                  <a:gd name="connsiteY4" fmla="*/ 9609 h 13268"/>
                  <a:gd name="connsiteX0" fmla="*/ 0 w 10000"/>
                  <a:gd name="connsiteY0" fmla="*/ 9536 h 13268"/>
                  <a:gd name="connsiteX1" fmla="*/ 1494 w 10000"/>
                  <a:gd name="connsiteY1" fmla="*/ 13194 h 13268"/>
                  <a:gd name="connsiteX2" fmla="*/ 5076 w 10000"/>
                  <a:gd name="connsiteY2" fmla="*/ 1 h 13268"/>
                  <a:gd name="connsiteX3" fmla="*/ 8701 w 10000"/>
                  <a:gd name="connsiteY3" fmla="*/ 13268 h 13268"/>
                  <a:gd name="connsiteX4" fmla="*/ 10000 w 10000"/>
                  <a:gd name="connsiteY4" fmla="*/ 9609 h 13268"/>
                  <a:gd name="connsiteX0" fmla="*/ 0 w 10000"/>
                  <a:gd name="connsiteY0" fmla="*/ 9536 h 13268"/>
                  <a:gd name="connsiteX1" fmla="*/ 1494 w 10000"/>
                  <a:gd name="connsiteY1" fmla="*/ 13194 h 13268"/>
                  <a:gd name="connsiteX2" fmla="*/ 5076 w 10000"/>
                  <a:gd name="connsiteY2" fmla="*/ 1 h 13268"/>
                  <a:gd name="connsiteX3" fmla="*/ 8701 w 10000"/>
                  <a:gd name="connsiteY3" fmla="*/ 13268 h 13268"/>
                  <a:gd name="connsiteX4" fmla="*/ 10000 w 10000"/>
                  <a:gd name="connsiteY4" fmla="*/ 9609 h 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268">
                    <a:moveTo>
                      <a:pt x="0" y="9536"/>
                    </a:moveTo>
                    <a:cubicBezTo>
                      <a:pt x="720" y="9682"/>
                      <a:pt x="991" y="13255"/>
                      <a:pt x="1494" y="13194"/>
                    </a:cubicBezTo>
                    <a:cubicBezTo>
                      <a:pt x="1997" y="13133"/>
                      <a:pt x="3875" y="-11"/>
                      <a:pt x="5076" y="1"/>
                    </a:cubicBezTo>
                    <a:cubicBezTo>
                      <a:pt x="6277" y="13"/>
                      <a:pt x="8223" y="13268"/>
                      <a:pt x="8701" y="13268"/>
                    </a:cubicBezTo>
                    <a:cubicBezTo>
                      <a:pt x="9179" y="13268"/>
                      <a:pt x="9517" y="9609"/>
                      <a:pt x="10000" y="9609"/>
                    </a:cubicBezTo>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mc:AlternateContent xmlns:mc="http://schemas.openxmlformats.org/markup-compatibility/2006" xmlns:a14="http://schemas.microsoft.com/office/drawing/2010/main">
          <mc:Choice Requires="a14">
            <p:sp>
              <p:nvSpPr>
                <p:cNvPr id="36" name="テキスト ボックス 35"/>
                <p:cNvSpPr txBox="1"/>
                <p:nvPr/>
              </p:nvSpPr>
              <p:spPr>
                <a:xfrm>
                  <a:off x="6570474" y="2826771"/>
                  <a:ext cx="10212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𝜑</m:t>
                        </m:r>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6570474" y="2826771"/>
                  <a:ext cx="1021278" cy="369332"/>
                </a:xfrm>
                <a:prstGeom prst="rect">
                  <a:avLst/>
                </a:prstGeom>
                <a:blipFill rotWithShape="0">
                  <a:blip r:embed="rId4"/>
                  <a:stretch>
                    <a:fillRect b="-6667"/>
                  </a:stretch>
                </a:blipFill>
              </p:spPr>
              <p:txBody>
                <a:bodyPr/>
                <a:lstStyle/>
                <a:p>
                  <a:r>
                    <a:rPr lang="ja-JP" altLang="en-US">
                      <a:noFill/>
                    </a:rPr>
                    <a:t> </a:t>
                  </a:r>
                </a:p>
              </p:txBody>
            </p:sp>
          </mc:Fallback>
        </mc:AlternateContent>
        <p:sp>
          <p:nvSpPr>
            <p:cNvPr id="40" name="円/楕円 39"/>
            <p:cNvSpPr/>
            <p:nvPr/>
          </p:nvSpPr>
          <p:spPr>
            <a:xfrm>
              <a:off x="6447092" y="3089120"/>
              <a:ext cx="521628" cy="388390"/>
            </a:xfrm>
            <a:prstGeom prst="ellipse">
              <a:avLst/>
            </a:prstGeom>
            <a:solidFill>
              <a:srgbClr val="FFFF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6276707" y="3444522"/>
              <a:ext cx="1295719" cy="369332"/>
            </a:xfrm>
            <a:prstGeom prst="rect">
              <a:avLst/>
            </a:prstGeom>
            <a:noFill/>
          </p:spPr>
          <p:txBody>
            <a:bodyPr wrap="square" rtlCol="0">
              <a:spAutoFit/>
            </a:bodyPr>
            <a:lstStyle/>
            <a:p>
              <a:r>
                <a:rPr lang="ja-JP" altLang="en-US" dirty="0">
                  <a:solidFill>
                    <a:srgbClr val="FF0000"/>
                  </a:solidFill>
                </a:rPr>
                <a:t>イオン化</a:t>
              </a:r>
              <a:endParaRPr kumimoji="1" lang="ja-JP" altLang="en-US" dirty="0">
                <a:solidFill>
                  <a:srgbClr val="FF0000"/>
                </a:solidFill>
              </a:endParaRPr>
            </a:p>
          </p:txBody>
        </p:sp>
        <p:sp>
          <p:nvSpPr>
            <p:cNvPr id="47" name="円/楕円 46"/>
            <p:cNvSpPr/>
            <p:nvPr/>
          </p:nvSpPr>
          <p:spPr>
            <a:xfrm>
              <a:off x="7359676" y="4460156"/>
              <a:ext cx="184429" cy="1766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Freeform 211"/>
            <p:cNvSpPr>
              <a:spLocks/>
            </p:cNvSpPr>
            <p:nvPr/>
          </p:nvSpPr>
          <p:spPr bwMode="auto">
            <a:xfrm>
              <a:off x="7455209" y="4289072"/>
              <a:ext cx="912849" cy="443222"/>
            </a:xfrm>
            <a:custGeom>
              <a:avLst/>
              <a:gdLst>
                <a:gd name="T0" fmla="*/ 0 w 1451"/>
                <a:gd name="T1" fmla="*/ 39687 h 91"/>
                <a:gd name="T2" fmla="*/ 36041 w 1451"/>
                <a:gd name="T3" fmla="*/ 0 h 91"/>
                <a:gd name="T4" fmla="*/ 72281 w 1451"/>
                <a:gd name="T5" fmla="*/ 39687 h 91"/>
                <a:gd name="T6" fmla="*/ 108322 w 1451"/>
                <a:gd name="T7" fmla="*/ 0 h 91"/>
                <a:gd name="T8" fmla="*/ 144562 w 1451"/>
                <a:gd name="T9" fmla="*/ 39687 h 91"/>
                <a:gd name="T10" fmla="*/ 180603 w 1451"/>
                <a:gd name="T11" fmla="*/ 0 h 91"/>
                <a:gd name="T12" fmla="*/ 216843 w 1451"/>
                <a:gd name="T13" fmla="*/ 39687 h 91"/>
                <a:gd name="T14" fmla="*/ 252884 w 1451"/>
                <a:gd name="T15" fmla="*/ 0 h 91"/>
                <a:gd name="T16" fmla="*/ 288925 w 1451"/>
                <a:gd name="T17" fmla="*/ 3968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10384"/>
                <a:gd name="connsiteY0" fmla="*/ 10041 h 10041"/>
                <a:gd name="connsiteX1" fmla="*/ 1662 w 10384"/>
                <a:gd name="connsiteY1" fmla="*/ 41 h 10041"/>
                <a:gd name="connsiteX2" fmla="*/ 3333 w 10384"/>
                <a:gd name="connsiteY2" fmla="*/ 10041 h 10041"/>
                <a:gd name="connsiteX3" fmla="*/ 4995 w 10384"/>
                <a:gd name="connsiteY3" fmla="*/ 41 h 10041"/>
                <a:gd name="connsiteX4" fmla="*/ 6667 w 10384"/>
                <a:gd name="connsiteY4" fmla="*/ 10041 h 10041"/>
                <a:gd name="connsiteX5" fmla="*/ 8330 w 10384"/>
                <a:gd name="connsiteY5" fmla="*/ 41 h 10041"/>
                <a:gd name="connsiteX6" fmla="*/ 10384 w 10384"/>
                <a:gd name="connsiteY6" fmla="*/ 6222 h 10041"/>
                <a:gd name="connsiteX0" fmla="*/ 0 w 9904"/>
                <a:gd name="connsiteY0" fmla="*/ 5881 h 10177"/>
                <a:gd name="connsiteX1" fmla="*/ 1182 w 9904"/>
                <a:gd name="connsiteY1" fmla="*/ 177 h 10177"/>
                <a:gd name="connsiteX2" fmla="*/ 2853 w 9904"/>
                <a:gd name="connsiteY2" fmla="*/ 10177 h 10177"/>
                <a:gd name="connsiteX3" fmla="*/ 4515 w 9904"/>
                <a:gd name="connsiteY3" fmla="*/ 177 h 10177"/>
                <a:gd name="connsiteX4" fmla="*/ 6187 w 9904"/>
                <a:gd name="connsiteY4" fmla="*/ 10177 h 10177"/>
                <a:gd name="connsiteX5" fmla="*/ 7850 w 9904"/>
                <a:gd name="connsiteY5" fmla="*/ 177 h 10177"/>
                <a:gd name="connsiteX6" fmla="*/ 9904 w 9904"/>
                <a:gd name="connsiteY6" fmla="*/ 6358 h 10177"/>
                <a:gd name="connsiteX0" fmla="*/ 0 w 10000"/>
                <a:gd name="connsiteY0" fmla="*/ 5696 h 9917"/>
                <a:gd name="connsiteX1" fmla="*/ 1193 w 10000"/>
                <a:gd name="connsiteY1" fmla="*/ 91 h 9917"/>
                <a:gd name="connsiteX2" fmla="*/ 2881 w 10000"/>
                <a:gd name="connsiteY2" fmla="*/ 9917 h 9917"/>
                <a:gd name="connsiteX3" fmla="*/ 4559 w 10000"/>
                <a:gd name="connsiteY3" fmla="*/ 91 h 9917"/>
                <a:gd name="connsiteX4" fmla="*/ 6247 w 10000"/>
                <a:gd name="connsiteY4" fmla="*/ 9917 h 9917"/>
                <a:gd name="connsiteX5" fmla="*/ 7926 w 10000"/>
                <a:gd name="connsiteY5" fmla="*/ 91 h 9917"/>
                <a:gd name="connsiteX6" fmla="*/ 10000 w 10000"/>
                <a:gd name="connsiteY6" fmla="*/ 6164 h 9917"/>
                <a:gd name="connsiteX0" fmla="*/ 0 w 10339"/>
                <a:gd name="connsiteY0" fmla="*/ 5744 h 10000"/>
                <a:gd name="connsiteX1" fmla="*/ 1532 w 10339"/>
                <a:gd name="connsiteY1" fmla="*/ 92 h 10000"/>
                <a:gd name="connsiteX2" fmla="*/ 3220 w 10339"/>
                <a:gd name="connsiteY2" fmla="*/ 10000 h 10000"/>
                <a:gd name="connsiteX3" fmla="*/ 4898 w 10339"/>
                <a:gd name="connsiteY3" fmla="*/ 92 h 10000"/>
                <a:gd name="connsiteX4" fmla="*/ 6586 w 10339"/>
                <a:gd name="connsiteY4" fmla="*/ 10000 h 10000"/>
                <a:gd name="connsiteX5" fmla="*/ 8265 w 10339"/>
                <a:gd name="connsiteY5" fmla="*/ 92 h 10000"/>
                <a:gd name="connsiteX6" fmla="*/ 10339 w 10339"/>
                <a:gd name="connsiteY6" fmla="*/ 6216 h 10000"/>
                <a:gd name="connsiteX0" fmla="*/ 0 w 10339"/>
                <a:gd name="connsiteY0" fmla="*/ 5709 h 9965"/>
                <a:gd name="connsiteX1" fmla="*/ 1532 w 10339"/>
                <a:gd name="connsiteY1" fmla="*/ 57 h 9965"/>
                <a:gd name="connsiteX2" fmla="*/ 3220 w 10339"/>
                <a:gd name="connsiteY2" fmla="*/ 9965 h 9965"/>
                <a:gd name="connsiteX3" fmla="*/ 4898 w 10339"/>
                <a:gd name="connsiteY3" fmla="*/ 57 h 9965"/>
                <a:gd name="connsiteX4" fmla="*/ 6586 w 10339"/>
                <a:gd name="connsiteY4" fmla="*/ 9965 h 9965"/>
                <a:gd name="connsiteX5" fmla="*/ 8265 w 10339"/>
                <a:gd name="connsiteY5" fmla="*/ 57 h 9965"/>
                <a:gd name="connsiteX6" fmla="*/ 10339 w 10339"/>
                <a:gd name="connsiteY6" fmla="*/ 6181 h 9965"/>
                <a:gd name="connsiteX0" fmla="*/ 0 w 9672"/>
                <a:gd name="connsiteY0" fmla="*/ 5729 h 10000"/>
                <a:gd name="connsiteX1" fmla="*/ 1482 w 9672"/>
                <a:gd name="connsiteY1" fmla="*/ 57 h 10000"/>
                <a:gd name="connsiteX2" fmla="*/ 3114 w 9672"/>
                <a:gd name="connsiteY2" fmla="*/ 10000 h 10000"/>
                <a:gd name="connsiteX3" fmla="*/ 4737 w 9672"/>
                <a:gd name="connsiteY3" fmla="*/ 57 h 10000"/>
                <a:gd name="connsiteX4" fmla="*/ 6370 w 9672"/>
                <a:gd name="connsiteY4" fmla="*/ 10000 h 10000"/>
                <a:gd name="connsiteX5" fmla="*/ 7994 w 9672"/>
                <a:gd name="connsiteY5" fmla="*/ 57 h 10000"/>
                <a:gd name="connsiteX6" fmla="*/ 9672 w 9672"/>
                <a:gd name="connsiteY6" fmla="*/ 6282 h 10000"/>
                <a:gd name="connsiteX0" fmla="*/ 0 w 9952"/>
                <a:gd name="connsiteY0" fmla="*/ 5729 h 10000"/>
                <a:gd name="connsiteX1" fmla="*/ 1532 w 9952"/>
                <a:gd name="connsiteY1" fmla="*/ 57 h 10000"/>
                <a:gd name="connsiteX2" fmla="*/ 3220 w 9952"/>
                <a:gd name="connsiteY2" fmla="*/ 10000 h 10000"/>
                <a:gd name="connsiteX3" fmla="*/ 4898 w 9952"/>
                <a:gd name="connsiteY3" fmla="*/ 57 h 10000"/>
                <a:gd name="connsiteX4" fmla="*/ 6586 w 9952"/>
                <a:gd name="connsiteY4" fmla="*/ 10000 h 10000"/>
                <a:gd name="connsiteX5" fmla="*/ 8265 w 9952"/>
                <a:gd name="connsiteY5" fmla="*/ 57 h 10000"/>
                <a:gd name="connsiteX6" fmla="*/ 9952 w 9952"/>
                <a:gd name="connsiteY6" fmla="*/ 5807 h 10000"/>
                <a:gd name="connsiteX0" fmla="*/ 0 w 10097"/>
                <a:gd name="connsiteY0" fmla="*/ 5575 h 10004"/>
                <a:gd name="connsiteX1" fmla="*/ 1636 w 10097"/>
                <a:gd name="connsiteY1" fmla="*/ 61 h 10004"/>
                <a:gd name="connsiteX2" fmla="*/ 3333 w 10097"/>
                <a:gd name="connsiteY2" fmla="*/ 10004 h 10004"/>
                <a:gd name="connsiteX3" fmla="*/ 5019 w 10097"/>
                <a:gd name="connsiteY3" fmla="*/ 61 h 10004"/>
                <a:gd name="connsiteX4" fmla="*/ 6715 w 10097"/>
                <a:gd name="connsiteY4" fmla="*/ 10004 h 10004"/>
                <a:gd name="connsiteX5" fmla="*/ 8402 w 10097"/>
                <a:gd name="connsiteY5" fmla="*/ 61 h 10004"/>
                <a:gd name="connsiteX6" fmla="*/ 10097 w 10097"/>
                <a:gd name="connsiteY6" fmla="*/ 5811 h 10004"/>
                <a:gd name="connsiteX0" fmla="*/ 0 w 10535"/>
                <a:gd name="connsiteY0" fmla="*/ 5575 h 10004"/>
                <a:gd name="connsiteX1" fmla="*/ 1636 w 10535"/>
                <a:gd name="connsiteY1" fmla="*/ 61 h 10004"/>
                <a:gd name="connsiteX2" fmla="*/ 3333 w 10535"/>
                <a:gd name="connsiteY2" fmla="*/ 10004 h 10004"/>
                <a:gd name="connsiteX3" fmla="*/ 5019 w 10535"/>
                <a:gd name="connsiteY3" fmla="*/ 61 h 10004"/>
                <a:gd name="connsiteX4" fmla="*/ 6715 w 10535"/>
                <a:gd name="connsiteY4" fmla="*/ 10004 h 10004"/>
                <a:gd name="connsiteX5" fmla="*/ 8402 w 10535"/>
                <a:gd name="connsiteY5" fmla="*/ 61 h 10004"/>
                <a:gd name="connsiteX6" fmla="*/ 10535 w 10535"/>
                <a:gd name="connsiteY6" fmla="*/ 5811 h 10004"/>
                <a:gd name="connsiteX0" fmla="*/ 0 w 10535"/>
                <a:gd name="connsiteY0" fmla="*/ 5575 h 10004"/>
                <a:gd name="connsiteX1" fmla="*/ 1636 w 10535"/>
                <a:gd name="connsiteY1" fmla="*/ 61 h 10004"/>
                <a:gd name="connsiteX2" fmla="*/ 3333 w 10535"/>
                <a:gd name="connsiteY2" fmla="*/ 10004 h 10004"/>
                <a:gd name="connsiteX3" fmla="*/ 5019 w 10535"/>
                <a:gd name="connsiteY3" fmla="*/ 61 h 10004"/>
                <a:gd name="connsiteX4" fmla="*/ 6715 w 10535"/>
                <a:gd name="connsiteY4" fmla="*/ 10004 h 10004"/>
                <a:gd name="connsiteX5" fmla="*/ 8402 w 10535"/>
                <a:gd name="connsiteY5" fmla="*/ 61 h 10004"/>
                <a:gd name="connsiteX6" fmla="*/ 10535 w 10535"/>
                <a:gd name="connsiteY6" fmla="*/ 5811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 h="10004">
                  <a:moveTo>
                    <a:pt x="0" y="5575"/>
                  </a:moveTo>
                  <a:cubicBezTo>
                    <a:pt x="317" y="5453"/>
                    <a:pt x="1081" y="-677"/>
                    <a:pt x="1636" y="61"/>
                  </a:cubicBezTo>
                  <a:cubicBezTo>
                    <a:pt x="2191" y="799"/>
                    <a:pt x="2773" y="10004"/>
                    <a:pt x="3333" y="10004"/>
                  </a:cubicBezTo>
                  <a:cubicBezTo>
                    <a:pt x="3891" y="10004"/>
                    <a:pt x="4460" y="61"/>
                    <a:pt x="5019" y="61"/>
                  </a:cubicBezTo>
                  <a:cubicBezTo>
                    <a:pt x="5578" y="61"/>
                    <a:pt x="6156" y="10004"/>
                    <a:pt x="6715" y="10004"/>
                  </a:cubicBezTo>
                  <a:cubicBezTo>
                    <a:pt x="7273" y="10004"/>
                    <a:pt x="7765" y="760"/>
                    <a:pt x="8402" y="61"/>
                  </a:cubicBezTo>
                  <a:cubicBezTo>
                    <a:pt x="9039" y="-638"/>
                    <a:pt x="9441" y="5969"/>
                    <a:pt x="10535" y="5811"/>
                  </a:cubicBezTo>
                </a:path>
              </a:pathLst>
            </a:custGeom>
            <a:noFill/>
            <a:ln w="28575">
              <a:solidFill>
                <a:srgbClr val="FFC0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Tree>
    <p:extLst>
      <p:ext uri="{BB962C8B-B14F-4D97-AF65-F5344CB8AC3E}">
        <p14:creationId xmlns:p14="http://schemas.microsoft.com/office/powerpoint/2010/main" val="4179073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08239" y="1919807"/>
            <a:ext cx="3103936" cy="2979154"/>
          </a:xfrm>
          <a:prstGeom prst="rect">
            <a:avLst/>
          </a:prstGeom>
        </p:spPr>
      </p:pic>
      <p:sp>
        <p:nvSpPr>
          <p:cNvPr id="2" name="タイトル 1"/>
          <p:cNvSpPr>
            <a:spLocks noGrp="1"/>
          </p:cNvSpPr>
          <p:nvPr>
            <p:ph type="title"/>
          </p:nvPr>
        </p:nvSpPr>
        <p:spPr>
          <a:xfrm>
            <a:off x="822960" y="217714"/>
            <a:ext cx="7543800" cy="1519647"/>
          </a:xfrm>
        </p:spPr>
        <p:txBody>
          <a:bodyPr>
            <a:normAutofit/>
          </a:bodyPr>
          <a:lstStyle/>
          <a:p>
            <a:r>
              <a:rPr lang="en-US" altLang="ja-JP" dirty="0" smtClean="0"/>
              <a:t>Higher-harmonic </a:t>
            </a:r>
            <a:r>
              <a:rPr lang="en-US" altLang="ja-JP" dirty="0"/>
              <a:t>generation </a:t>
            </a:r>
            <a:r>
              <a:rPr lang="en-US" altLang="ja-JP" dirty="0" smtClean="0"/>
              <a:t/>
            </a:r>
            <a:br>
              <a:rPr lang="en-US" altLang="ja-JP" dirty="0" smtClean="0"/>
            </a:br>
            <a:r>
              <a:rPr lang="en-US" altLang="ja-JP" dirty="0" smtClean="0"/>
              <a:t>in </a:t>
            </a:r>
            <a:r>
              <a:rPr lang="en-US" altLang="ja-JP" dirty="0"/>
              <a:t>the semiconductor </a:t>
            </a:r>
          </a:p>
        </p:txBody>
      </p:sp>
      <p:sp>
        <p:nvSpPr>
          <p:cNvPr id="3" name="正方形/長方形 2"/>
          <p:cNvSpPr/>
          <p:nvPr/>
        </p:nvSpPr>
        <p:spPr>
          <a:xfrm>
            <a:off x="4031152" y="2305615"/>
            <a:ext cx="4877601" cy="2431435"/>
          </a:xfrm>
          <a:prstGeom prst="rect">
            <a:avLst/>
          </a:prstGeom>
        </p:spPr>
        <p:txBody>
          <a:bodyPr wrap="square">
            <a:spAutoFit/>
          </a:bodyPr>
          <a:lstStyle/>
          <a:p>
            <a:r>
              <a:rPr lang="en-US" altLang="ja-JP" sz="2000" dirty="0" smtClean="0"/>
              <a:t>In a semiconductor, it is decided by the band gap instead of an internal electric field whether a perturbation theory nonlinear response will be shown.</a:t>
            </a:r>
          </a:p>
          <a:p>
            <a:r>
              <a:rPr lang="en-US" altLang="ja-JP" sz="2400" dirty="0"/>
              <a:t>F</a:t>
            </a:r>
            <a:r>
              <a:rPr lang="en-US" altLang="ja-JP" sz="2400" dirty="0" smtClean="0"/>
              <a:t>ew processes of tunnel ionization and classic movement but many response of  electrons. </a:t>
            </a:r>
            <a:endParaRPr lang="ja-JP" altLang="en-US" sz="2400" dirty="0"/>
          </a:p>
        </p:txBody>
      </p:sp>
      <p:sp>
        <p:nvSpPr>
          <p:cNvPr id="5" name="正方形/長方形 4"/>
          <p:cNvSpPr/>
          <p:nvPr/>
        </p:nvSpPr>
        <p:spPr>
          <a:xfrm>
            <a:off x="408239" y="5120638"/>
            <a:ext cx="4548040" cy="400110"/>
          </a:xfrm>
          <a:prstGeom prst="rect">
            <a:avLst/>
          </a:prstGeom>
        </p:spPr>
        <p:txBody>
          <a:bodyPr wrap="none">
            <a:spAutoFit/>
          </a:bodyPr>
          <a:lstStyle/>
          <a:p>
            <a:r>
              <a:rPr lang="en-US" altLang="ja-JP" sz="2000" dirty="0">
                <a:latin typeface="AdvOTea1a7398"/>
              </a:rPr>
              <a:t>Model electronic band structure of </a:t>
            </a:r>
            <a:r>
              <a:rPr lang="en-US" altLang="ja-JP" sz="2000" dirty="0" smtClean="0">
                <a:latin typeface="AdvOTea1a7398"/>
              </a:rPr>
              <a:t>GaSe</a:t>
            </a:r>
            <a:endParaRPr lang="ja-JP" altLang="en-US" sz="2000" dirty="0"/>
          </a:p>
        </p:txBody>
      </p:sp>
    </p:spTree>
    <p:extLst>
      <p:ext uri="{BB962C8B-B14F-4D97-AF65-F5344CB8AC3E}">
        <p14:creationId xmlns:p14="http://schemas.microsoft.com/office/powerpoint/2010/main" val="1474329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865</TotalTime>
  <Words>714</Words>
  <Application>Microsoft Office PowerPoint</Application>
  <PresentationFormat>画面に合わせる (4:3)</PresentationFormat>
  <Paragraphs>121</Paragraphs>
  <Slides>15</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AdvOTea1a7398</vt:lpstr>
      <vt:lpstr>Arial Unicode MS</vt:lpstr>
      <vt:lpstr>ＭＳ Ｐゴシック</vt:lpstr>
      <vt:lpstr>ＭＳ 明朝</vt:lpstr>
      <vt:lpstr>Calibri</vt:lpstr>
      <vt:lpstr>Calibri Light</vt:lpstr>
      <vt:lpstr>Cambria Math</vt:lpstr>
      <vt:lpstr>Century</vt:lpstr>
      <vt:lpstr>Times New Roman</vt:lpstr>
      <vt:lpstr>レトロスペクト</vt:lpstr>
      <vt:lpstr>The ultimate nonlinear optical process in the semiconductor by phase controlled several cycle AC electromagnetic pulse</vt:lpstr>
      <vt:lpstr>Contents</vt:lpstr>
      <vt:lpstr>Nonlinear optics  in perturbative regime </vt:lpstr>
      <vt:lpstr>Nonlinear optics in perturbative regime </vt:lpstr>
      <vt:lpstr>Nonlinear optics</vt:lpstr>
      <vt:lpstr>Higher-harmonic generation in atomic gas</vt:lpstr>
      <vt:lpstr>PowerPoint プレゼンテーション</vt:lpstr>
      <vt:lpstr>CEP(career envelope phase)</vt:lpstr>
      <vt:lpstr>Higher-harmonic generation  in the semiconductor </vt:lpstr>
      <vt:lpstr>Higher-harmonic generation  in the semiconductor </vt:lpstr>
      <vt:lpstr>Higher-harmonic generation  in the semiconductor </vt:lpstr>
      <vt:lpstr>Higher-harmonic generation  in bulk GaSe by CEP-locked pulse </vt:lpstr>
      <vt:lpstr>Higher-harmonic generation  in bulk GaSe by CEP-locked pulse </vt:lpstr>
      <vt:lpstr>Higher-harmonic generation  in bulk GaSe by CEP-locked pulse </vt:lpstr>
      <vt:lpstr>My works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ultimate nonlinear optical process in the semiconductor by    bphase controlled several cycle AC electromagnetic pulse</dc:title>
  <dc:creator>ad05n</dc:creator>
  <cp:lastModifiedBy>ad05n</cp:lastModifiedBy>
  <cp:revision>43</cp:revision>
  <cp:lastPrinted>2014-10-21T11:40:39Z</cp:lastPrinted>
  <dcterms:created xsi:type="dcterms:W3CDTF">2014-10-20T11:16:11Z</dcterms:created>
  <dcterms:modified xsi:type="dcterms:W3CDTF">2014-10-21T17:42:29Z</dcterms:modified>
</cp:coreProperties>
</file>