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70" r:id="rId6"/>
    <p:sldId id="269" r:id="rId7"/>
    <p:sldId id="282" r:id="rId8"/>
    <p:sldId id="279" r:id="rId9"/>
    <p:sldId id="274" r:id="rId10"/>
    <p:sldId id="275" r:id="rId11"/>
    <p:sldId id="283" r:id="rId12"/>
    <p:sldId id="277" r:id="rId13"/>
    <p:sldId id="278" r:id="rId14"/>
    <p:sldId id="273" r:id="rId15"/>
    <p:sldId id="261" r:id="rId16"/>
    <p:sldId id="28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asonic%20User\Desktop\&#23455;&#39443;goods\Be\VT\Bero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ρvsP</a:t>
            </a:r>
            <a:endParaRPr lang="ja-JP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82462131992537"/>
          <c:y val="8.1185513995622766E-2"/>
          <c:w val="0.79902918761660813"/>
          <c:h val="0.77245305994832902"/>
        </c:manualLayout>
      </c:layout>
      <c:scatterChart>
        <c:scatterStyle val="lineMarker"/>
        <c:varyColors val="0"/>
        <c:ser>
          <c:idx val="0"/>
          <c:order val="0"/>
          <c:tx>
            <c:v>K.Kubota</c:v>
          </c:tx>
          <c:spPr>
            <a:ln w="28575">
              <a:noFill/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24</c:v>
                </c:pt>
                <c:pt idx="4">
                  <c:v>26</c:v>
                </c:pt>
                <c:pt idx="5">
                  <c:v>30</c:v>
                </c:pt>
                <c:pt idx="6">
                  <c:v>34</c:v>
                </c:pt>
                <c:pt idx="7">
                  <c:v>38</c:v>
                </c:pt>
              </c:numCache>
            </c:numRef>
          </c:xVal>
          <c:yVal>
            <c:numRef>
              <c:f>Sheet1!$I$2:$I$9</c:f>
              <c:numCache>
                <c:formatCode>General</c:formatCode>
                <c:ptCount val="8"/>
                <c:pt idx="0">
                  <c:v>43.333333333333336</c:v>
                </c:pt>
                <c:pt idx="1">
                  <c:v>62.7</c:v>
                </c:pt>
                <c:pt idx="2">
                  <c:v>80</c:v>
                </c:pt>
                <c:pt idx="3">
                  <c:v>97.066666666666677</c:v>
                </c:pt>
                <c:pt idx="4">
                  <c:v>120.4</c:v>
                </c:pt>
                <c:pt idx="5">
                  <c:v>155</c:v>
                </c:pt>
                <c:pt idx="6">
                  <c:v>252.00000000000006</c:v>
                </c:pt>
                <c:pt idx="7">
                  <c:v>336.66666666666669</c:v>
                </c:pt>
              </c:numCache>
            </c:numRef>
          </c:yVal>
          <c:smooth val="0"/>
        </c:ser>
        <c:ser>
          <c:idx val="1"/>
          <c:order val="1"/>
          <c:tx>
            <c:v>My data</c:v>
          </c:tx>
          <c:spPr>
            <a:ln w="28575">
              <a:noFill/>
            </a:ln>
          </c:spPr>
          <c:xVal>
            <c:numRef>
              <c:f>Sheet1!$C$2:$C$14</c:f>
              <c:numCache>
                <c:formatCode>General</c:formatCode>
                <c:ptCount val="13"/>
                <c:pt idx="0">
                  <c:v>5.77</c:v>
                </c:pt>
                <c:pt idx="1">
                  <c:v>6.49</c:v>
                </c:pt>
                <c:pt idx="2">
                  <c:v>9.41</c:v>
                </c:pt>
                <c:pt idx="3">
                  <c:v>10.51</c:v>
                </c:pt>
                <c:pt idx="4">
                  <c:v>11.24</c:v>
                </c:pt>
                <c:pt idx="5">
                  <c:v>12.7</c:v>
                </c:pt>
                <c:pt idx="6">
                  <c:v>14.19</c:v>
                </c:pt>
                <c:pt idx="7">
                  <c:v>17.170000000000002</c:v>
                </c:pt>
                <c:pt idx="8">
                  <c:v>20.5</c:v>
                </c:pt>
                <c:pt idx="9">
                  <c:v>22.02</c:v>
                </c:pt>
                <c:pt idx="10">
                  <c:v>23.14</c:v>
                </c:pt>
                <c:pt idx="11">
                  <c:v>27.03</c:v>
                </c:pt>
                <c:pt idx="12">
                  <c:v>31.2</c:v>
                </c:pt>
              </c:numCache>
            </c:numRef>
          </c:xVal>
          <c:yVal>
            <c:numRef>
              <c:f>Sheet1!$K$2:$K$14</c:f>
              <c:numCache>
                <c:formatCode>General</c:formatCode>
                <c:ptCount val="13"/>
                <c:pt idx="0">
                  <c:v>34.500000000000007</c:v>
                </c:pt>
                <c:pt idx="1">
                  <c:v>29.250000000000004</c:v>
                </c:pt>
                <c:pt idx="2">
                  <c:v>30.200000000000003</c:v>
                </c:pt>
                <c:pt idx="3">
                  <c:v>27.475000000000001</c:v>
                </c:pt>
                <c:pt idx="4">
                  <c:v>22.950000000000003</c:v>
                </c:pt>
                <c:pt idx="5">
                  <c:v>18.125</c:v>
                </c:pt>
                <c:pt idx="6">
                  <c:v>16.625</c:v>
                </c:pt>
                <c:pt idx="7">
                  <c:v>17</c:v>
                </c:pt>
                <c:pt idx="8">
                  <c:v>18.625000000000004</c:v>
                </c:pt>
                <c:pt idx="9">
                  <c:v>19.500000000000004</c:v>
                </c:pt>
                <c:pt idx="10">
                  <c:v>20.750000000000007</c:v>
                </c:pt>
                <c:pt idx="11">
                  <c:v>20.750000000000007</c:v>
                </c:pt>
                <c:pt idx="12">
                  <c:v>18.625000000000004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59488"/>
        <c:axId val="74965760"/>
      </c:scatterChart>
      <c:valAx>
        <c:axId val="7495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sz="1800" dirty="0"/>
                  <a:t>P(</a:t>
                </a:r>
                <a:r>
                  <a:rPr lang="en-US" altLang="en-US" sz="1800" dirty="0" err="1"/>
                  <a:t>GPa</a:t>
                </a:r>
                <a:r>
                  <a:rPr lang="en-US" altLang="en-US" sz="18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4965760"/>
        <c:crosses val="autoZero"/>
        <c:crossBetween val="midCat"/>
      </c:valAx>
      <c:valAx>
        <c:axId val="74965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800" dirty="0"/>
                  <a:t>ρ(Ω</a:t>
                </a:r>
                <a:r>
                  <a:rPr lang="ja-JP" altLang="en-US" sz="1800" dirty="0"/>
                  <a:t>・</a:t>
                </a:r>
                <a:r>
                  <a:rPr lang="en-US" altLang="ja-JP" sz="1800" dirty="0" err="1"/>
                  <a:t>μm</a:t>
                </a:r>
                <a:r>
                  <a:rPr lang="en-US" altLang="ja-JP" sz="1800" dirty="0"/>
                  <a:t>)</a:t>
                </a:r>
                <a:endParaRPr lang="ja-JP" alt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4959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795224994466059"/>
          <c:y val="0.24504640523951357"/>
          <c:w val="0.18927666571799007"/>
          <c:h val="0.1388878375487502"/>
        </c:manualLayout>
      </c:layout>
      <c:overlay val="0"/>
      <c:txPr>
        <a:bodyPr/>
        <a:lstStyle/>
        <a:p>
          <a:pPr>
            <a:defRPr sz="2000" baseline="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5C33-62A5-493F-B768-85F659545776}" type="datetimeFigureOut">
              <a:rPr kumimoji="1" lang="ja-JP" altLang="en-US" smtClean="0"/>
              <a:t>2014/11/25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5A2B-CE20-4B6A-811E-E67E7FD47E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40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10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1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1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9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6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9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27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0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1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41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15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29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5A2B-CE20-4B6A-811E-E67E7FD47E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bg>
      <p:bgPr>
        <a:gradFill flip="none" rotWithShape="1">
          <a:gsLst>
            <a:gs pos="1000">
              <a:srgbClr val="009900">
                <a:lumMod val="100000"/>
              </a:srgbClr>
            </a:gs>
            <a:gs pos="15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 descr="KYOKUGEN Logo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4450"/>
            <a:ext cx="2628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1680" y="1124744"/>
            <a:ext cx="6480720" cy="2209800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8387"/>
            <a:ext cx="6480720" cy="13668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lum bright="4000"/>
          </a:blip>
          <a:srcRect/>
          <a:stretch>
            <a:fillRect/>
          </a:stretch>
        </p:blipFill>
        <p:spPr bwMode="auto">
          <a:xfrm>
            <a:off x="38100" y="477838"/>
            <a:ext cx="80629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FF66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FF66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dependence of crystal structure and superconductivity </a:t>
            </a:r>
            <a:br>
              <a:rPr kumimoji="1" lang="en-US" altLang="ja-JP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beryllium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2014.11.26</a:t>
            </a:r>
          </a:p>
          <a:p>
            <a:pPr algn="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Shimizu Lab.</a:t>
            </a:r>
          </a:p>
          <a:p>
            <a:pPr algn="r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 Takuya Yamauchi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 pattern                   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910820" y="569441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4048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peak 002 disappeared with applying pressure.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24658" y="765245"/>
            <a:ext cx="156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λ=0.413Å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534" y="764704"/>
            <a:ext cx="156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λ=0.414Å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04048" y="605445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Beryllium’s atomic number is 4, so it has very few electrons.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5534" y="1844824"/>
            <a:ext cx="614058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522432" y="1772816"/>
            <a:ext cx="614058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98795"/>
              </p:ext>
            </p:extLst>
          </p:nvPr>
        </p:nvGraphicFramePr>
        <p:xfrm>
          <a:off x="251520" y="708037"/>
          <a:ext cx="7044147" cy="495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ｸﾞﾗﾌ" r:id="rId4" imgW="4160880" imgH="2926080" progId="Origin50.Graph">
                  <p:embed/>
                </p:oleObj>
              </mc:Choice>
              <mc:Fallback>
                <p:oleObj name="ｸﾞﾗﾌ" r:id="rId4" imgW="41608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708037"/>
                        <a:ext cx="7044147" cy="495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209258"/>
              </p:ext>
            </p:extLst>
          </p:nvPr>
        </p:nvGraphicFramePr>
        <p:xfrm>
          <a:off x="4440068" y="666347"/>
          <a:ext cx="7044700" cy="495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ｸﾞﾗﾌ" r:id="rId6" imgW="4160880" imgH="2926080" progId="Origin50.Graph">
                  <p:embed/>
                </p:oleObj>
              </mc:Choice>
              <mc:Fallback>
                <p:oleObj name="ｸﾞﾗﾌ" r:id="rId6" imgW="41608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0068" y="666347"/>
                        <a:ext cx="7044700" cy="495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8028384" y="949911"/>
            <a:ext cx="5375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NM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1920" y="949911"/>
            <a:ext cx="5375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55575" y="5445224"/>
            <a:ext cx="363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 has characteristic five peaks.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Affection of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weak.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72543" y="6176337"/>
            <a:ext cx="106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配向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84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kumimoji="1" lang="ja-JP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-273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配向</a:t>
            </a:r>
            <a:endParaRPr kumimoji="1" lang="ja-JP" altLang="en-US" sz="12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11560" y="1589405"/>
            <a:ext cx="3440613" cy="3639795"/>
            <a:chOff x="827584" y="1589405"/>
            <a:chExt cx="3440613" cy="3639795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827584" y="3645024"/>
              <a:ext cx="32403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rot="16200000">
              <a:off x="863587" y="3609020"/>
              <a:ext cx="32403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右矢印 6"/>
            <p:cNvSpPr/>
            <p:nvPr/>
          </p:nvSpPr>
          <p:spPr>
            <a:xfrm>
              <a:off x="3059832" y="2816932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右矢印 7"/>
            <p:cNvSpPr/>
            <p:nvPr/>
          </p:nvSpPr>
          <p:spPr>
            <a:xfrm rot="2876997">
              <a:off x="3165376" y="2348880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rot="8948991">
              <a:off x="1687386" y="2816932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 rot="17457707">
              <a:off x="1258449" y="2259715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 rot="3336624">
              <a:off x="1251822" y="4293096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rot="16872294">
              <a:off x="1939414" y="3912197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 rot="6295335">
              <a:off x="3226961" y="4124668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 rot="19189925">
              <a:off x="3653046" y="4357447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67944" y="3429000"/>
              <a:ext cx="20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347637" y="1589405"/>
              <a:ext cx="20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827583" y="1052736"/>
            <a:ext cx="509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sample beryllium is </a:t>
            </a:r>
            <a:r>
              <a:rPr kumimoji="1" lang="en-US" altLang="ja-JP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polycrystal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947811" y="1589405"/>
            <a:ext cx="3440613" cy="3639795"/>
            <a:chOff x="827584" y="1589405"/>
            <a:chExt cx="3440613" cy="3639795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827584" y="3645024"/>
              <a:ext cx="32403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rot="16200000">
              <a:off x="863587" y="3609020"/>
              <a:ext cx="32403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右矢印 21"/>
            <p:cNvSpPr/>
            <p:nvPr/>
          </p:nvSpPr>
          <p:spPr>
            <a:xfrm rot="16200000">
              <a:off x="3059832" y="2816932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/>
            <p:cNvSpPr/>
            <p:nvPr/>
          </p:nvSpPr>
          <p:spPr>
            <a:xfrm rot="15491105">
              <a:off x="3165376" y="2348880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/>
            <p:cNvSpPr/>
            <p:nvPr/>
          </p:nvSpPr>
          <p:spPr>
            <a:xfrm rot="15566168">
              <a:off x="1687386" y="2816932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/>
            <p:cNvSpPr/>
            <p:nvPr/>
          </p:nvSpPr>
          <p:spPr>
            <a:xfrm rot="16200000">
              <a:off x="1258449" y="2259715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 rot="16200000">
              <a:off x="1251822" y="4293096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/>
            <p:cNvSpPr/>
            <p:nvPr/>
          </p:nvSpPr>
          <p:spPr>
            <a:xfrm rot="16872294">
              <a:off x="1939414" y="3912197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 rot="15745897">
              <a:off x="3226961" y="4124668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 rot="15750712">
              <a:off x="3653046" y="4357447"/>
              <a:ext cx="504056" cy="180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067944" y="3429000"/>
              <a:ext cx="20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347637" y="1589405"/>
              <a:ext cx="20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右矢印 31"/>
          <p:cNvSpPr/>
          <p:nvPr/>
        </p:nvSpPr>
        <p:spPr>
          <a:xfrm rot="19189925">
            <a:off x="1042229" y="5802586"/>
            <a:ext cx="50405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19672" y="57026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Direction of the crystal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58569" y="1404739"/>
            <a:ext cx="5375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NM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76056" y="55172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corresponding to c-axis is weakened.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下カーブ矢印 36"/>
          <p:cNvSpPr/>
          <p:nvPr/>
        </p:nvSpPr>
        <p:spPr>
          <a:xfrm>
            <a:off x="3995936" y="2704009"/>
            <a:ext cx="1008112" cy="4671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2173" y="2276872"/>
            <a:ext cx="109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3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</a:t>
            </a:r>
            <a:r>
              <a:rPr kumimoji="1" lang="en-US" altLang="ja-JP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kumimoji="1" lang="en-US" altLang="ja-JP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55576" y="1378874"/>
                <a:ext cx="4104456" cy="11860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Century Schoolbook" pitchFamily="18" charset="0"/>
                  </a:rPr>
                  <a:t>Bragg’s condition</a:t>
                </a:r>
              </a:p>
              <a:p>
                <a:r>
                  <a:rPr lang="en-US" altLang="ja-JP" b="1" dirty="0">
                    <a:latin typeface="Century Schoolbook" pitchFamily="18" charset="0"/>
                  </a:rPr>
                  <a:t> </a:t>
                </a:r>
                <a:r>
                  <a:rPr lang="en-US" altLang="ja-JP" b="1" dirty="0" smtClean="0">
                    <a:latin typeface="Century Schoolbook" pitchFamily="18" charset="0"/>
                  </a:rPr>
                  <a:t>                </a:t>
                </a:r>
                <a:r>
                  <a:rPr kumimoji="1" lang="en-US" altLang="ja-JP" b="1" dirty="0" smtClean="0">
                    <a:latin typeface="Century Schoolbook" pitchFamily="18" charset="0"/>
                  </a:rPr>
                  <a:t>2</a:t>
                </a:r>
                <a:r>
                  <a:rPr kumimoji="1" lang="en-US" altLang="ja-JP" b="1" i="1" dirty="0" smtClean="0">
                    <a:latin typeface="Century Schoolbook" pitchFamily="18" charset="0"/>
                  </a:rPr>
                  <a:t>d</a:t>
                </a:r>
                <a:r>
                  <a:rPr kumimoji="1" lang="en-US" altLang="ja-JP" b="1" dirty="0" smtClean="0">
                    <a:latin typeface="Century Schoolbook" pitchFamily="18" charset="0"/>
                  </a:rPr>
                  <a:t>sin</a:t>
                </a:r>
                <a:r>
                  <a:rPr kumimoji="1" lang="en-US" altLang="ja-JP" b="1" i="1" dirty="0" smtClean="0">
                    <a:latin typeface="Century Schoolbook" pitchFamily="18" charset="0"/>
                  </a:rPr>
                  <a:t>θ</a:t>
                </a:r>
                <a:r>
                  <a:rPr kumimoji="1" lang="en-US" altLang="ja-JP" b="1" dirty="0" smtClean="0">
                    <a:latin typeface="Century Schoolbook" pitchFamily="18" charset="0"/>
                  </a:rPr>
                  <a:t>=</a:t>
                </a:r>
                <a:r>
                  <a:rPr kumimoji="1" lang="en-US" altLang="ja-JP" b="1" i="1" dirty="0" smtClean="0">
                    <a:latin typeface="Century Schoolbook" pitchFamily="18" charset="0"/>
                  </a:rPr>
                  <a:t>λ</a:t>
                </a:r>
                <a:endParaRPr lang="en-US" altLang="ja-JP" b="1" i="1" dirty="0">
                  <a:latin typeface="Century Schoolbook" pitchFamily="18" charset="0"/>
                </a:endParaRPr>
              </a:p>
              <a:p>
                <a:r>
                  <a:rPr lang="en-US" altLang="ja-JP" b="1" i="1" dirty="0" smtClean="0">
                    <a:latin typeface="Century Schoolbook" pitchFamily="18" charset="0"/>
                  </a:rPr>
                  <a:t>                  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b="1" i="1" smtClean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n-US" altLang="ja-JP" sz="2400" b="1" i="0" smtClean="0">
                            <a:latin typeface="Cambria Math"/>
                          </a:rPr>
                          <m:t>𝟐𝐬𝐢𝐧</m:t>
                        </m:r>
                        <m:r>
                          <a:rPr lang="ja-JP" altLang="en-US" sz="2400" b="1" i="1" smtClean="0">
                            <a:latin typeface="Cambria Math"/>
                          </a:rPr>
                          <m:t>𝜽</m:t>
                        </m:r>
                      </m:den>
                    </m:f>
                  </m:oMath>
                </a14:m>
                <a:endParaRPr kumimoji="1" lang="ja-JP" altLang="en-US" b="1" i="1" dirty="0"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78874"/>
                <a:ext cx="4104456" cy="1186030"/>
              </a:xfrm>
              <a:prstGeom prst="rect">
                <a:avLst/>
              </a:prstGeom>
              <a:blipFill rotWithShape="1">
                <a:blip r:embed="rId3"/>
                <a:stretch>
                  <a:fillRect l="-1185" t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419872" y="1630541"/>
            <a:ext cx="156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λ=0.414Å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const.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右矢印 5"/>
          <p:cNvSpPr/>
          <p:nvPr/>
        </p:nvSpPr>
        <p:spPr>
          <a:xfrm>
            <a:off x="1259632" y="2204864"/>
            <a:ext cx="432048" cy="21602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4396"/>
              </p:ext>
            </p:extLst>
          </p:nvPr>
        </p:nvGraphicFramePr>
        <p:xfrm>
          <a:off x="1187624" y="3236952"/>
          <a:ext cx="669674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Miller index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(100)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(002)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(101)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(102)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(110)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pressure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pressure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516216" y="55172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with the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cellcalc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54433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c/a ratio can have more error 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high pressure.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8107" r="14356" b="4473"/>
          <a:stretch/>
        </p:blipFill>
        <p:spPr>
          <a:xfrm>
            <a:off x="5220072" y="811570"/>
            <a:ext cx="3407521" cy="228427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16200000">
            <a:off x="6014628" y="1663647"/>
            <a:ext cx="544706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100</a:t>
            </a:r>
            <a:endParaRPr kumimoji="1"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6302660" y="1585682"/>
            <a:ext cx="544706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002</a:t>
            </a:r>
            <a:endParaRPr kumimoji="1"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6401090" y="793594"/>
            <a:ext cx="544706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101</a:t>
            </a:r>
            <a:endParaRPr kumimoji="1" lang="ja-JP" altLang="en-US" sz="11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7337194" y="1040976"/>
            <a:ext cx="544706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102</a:t>
            </a:r>
            <a:endParaRPr kumimoji="1" lang="ja-JP" altLang="en-US" sz="110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7985266" y="834244"/>
            <a:ext cx="544706" cy="2616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110</a:t>
            </a:r>
            <a:endParaRPr kumimoji="1"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24980" y="863824"/>
            <a:ext cx="5375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9298"/>
              </p:ext>
            </p:extLst>
          </p:nvPr>
        </p:nvGraphicFramePr>
        <p:xfrm>
          <a:off x="-36512" y="836712"/>
          <a:ext cx="8062762" cy="566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ｸﾞﾗﾌ" r:id="rId4" imgW="4160880" imgH="2926080" progId="Origin50.Graph">
                  <p:embed/>
                </p:oleObj>
              </mc:Choice>
              <mc:Fallback>
                <p:oleObj name="ｸﾞﾗﾌ" r:id="rId4" imgW="41608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6512" y="836712"/>
                        <a:ext cx="8062762" cy="5669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                                       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6392361"/>
            <a:ext cx="2192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ja-JP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K.Kubota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修士論文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3717032"/>
            <a:ext cx="309634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pressure medium He</a:t>
            </a:r>
            <a:endParaRPr kumimoji="1" lang="en-US" altLang="ja-JP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c/a ratio increase                     monotonically with </a:t>
            </a:r>
          </a:p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pressure.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2228671"/>
            <a:ext cx="3096344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ja-JP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medium</a:t>
            </a:r>
            <a:endParaRPr kumimoji="1" lang="en-US" altLang="ja-JP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c/a ratio decrease at specific pressure.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7647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c/a</a:t>
            </a:r>
            <a:r>
              <a:rPr kumimoji="1"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kumimoji="1"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8024" y="2382855"/>
            <a:ext cx="5375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4671139"/>
            <a:ext cx="5375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NM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05692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electrical resistance.</a:t>
            </a:r>
          </a:p>
          <a:p>
            <a:endParaRPr kumimoji="1" lang="ja-JP" altLang="en-US" sz="2000" dirty="0"/>
          </a:p>
        </p:txBody>
      </p:sp>
      <p:sp>
        <p:nvSpPr>
          <p:cNvPr id="50" name="正方形/長方形 49"/>
          <p:cNvSpPr/>
          <p:nvPr/>
        </p:nvSpPr>
        <p:spPr>
          <a:xfrm>
            <a:off x="539552" y="1584082"/>
            <a:ext cx="3240360" cy="2492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176713">
              <a:spcBef>
                <a:spcPts val="600"/>
              </a:spcBef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 Be (99.9 %)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Diamond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anvil: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Gasket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SUS310S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 layer: c-BN with epoxy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marker: R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uby 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227263" y="1556792"/>
            <a:ext cx="4737225" cy="4927847"/>
            <a:chOff x="555249" y="548680"/>
            <a:chExt cx="7113095" cy="6223704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555249" y="548680"/>
              <a:ext cx="7113095" cy="6223704"/>
              <a:chOff x="555249" y="548680"/>
              <a:chExt cx="7113095" cy="6223704"/>
            </a:xfrm>
          </p:grpSpPr>
          <p:grpSp>
            <p:nvGrpSpPr>
              <p:cNvPr id="57" name="グループ化 86"/>
              <p:cNvGrpSpPr/>
              <p:nvPr/>
            </p:nvGrpSpPr>
            <p:grpSpPr>
              <a:xfrm>
                <a:off x="2824394" y="3771900"/>
                <a:ext cx="4200525" cy="3000484"/>
                <a:chOff x="2824394" y="3771900"/>
                <a:chExt cx="4200525" cy="3000484"/>
              </a:xfrm>
            </p:grpSpPr>
            <p:grpSp>
              <p:nvGrpSpPr>
                <p:cNvPr id="119" name="グループ化 2"/>
                <p:cNvGrpSpPr/>
                <p:nvPr/>
              </p:nvGrpSpPr>
              <p:grpSpPr>
                <a:xfrm>
                  <a:off x="2824394" y="4192696"/>
                  <a:ext cx="4200525" cy="2579688"/>
                  <a:chOff x="2471738" y="3921125"/>
                  <a:chExt cx="4200525" cy="257968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21" name="フリーフォーム 120"/>
                  <p:cNvSpPr/>
                  <p:nvPr/>
                </p:nvSpPr>
                <p:spPr>
                  <a:xfrm>
                    <a:off x="2471738" y="3921125"/>
                    <a:ext cx="4200525" cy="2579688"/>
                  </a:xfrm>
                  <a:custGeom>
                    <a:avLst/>
                    <a:gdLst>
                      <a:gd name="connsiteX0" fmla="*/ 0 w 3700463"/>
                      <a:gd name="connsiteY0" fmla="*/ 1671637 h 2543175"/>
                      <a:gd name="connsiteX1" fmla="*/ 114300 w 3700463"/>
                      <a:gd name="connsiteY1" fmla="*/ 2100262 h 2543175"/>
                      <a:gd name="connsiteX2" fmla="*/ 542925 w 3700463"/>
                      <a:gd name="connsiteY2" fmla="*/ 2343150 h 2543175"/>
                      <a:gd name="connsiteX3" fmla="*/ 1814513 w 3700463"/>
                      <a:gd name="connsiteY3" fmla="*/ 2543175 h 2543175"/>
                      <a:gd name="connsiteX4" fmla="*/ 2571750 w 3700463"/>
                      <a:gd name="connsiteY4" fmla="*/ 2443162 h 2543175"/>
                      <a:gd name="connsiteX5" fmla="*/ 3071813 w 3700463"/>
                      <a:gd name="connsiteY5" fmla="*/ 2314575 h 2543175"/>
                      <a:gd name="connsiteX6" fmla="*/ 3443288 w 3700463"/>
                      <a:gd name="connsiteY6" fmla="*/ 2028825 h 2543175"/>
                      <a:gd name="connsiteX7" fmla="*/ 3671888 w 3700463"/>
                      <a:gd name="connsiteY7" fmla="*/ 1600200 h 2543175"/>
                      <a:gd name="connsiteX8" fmla="*/ 3700463 w 3700463"/>
                      <a:gd name="connsiteY8" fmla="*/ 928687 h 2543175"/>
                      <a:gd name="connsiteX9" fmla="*/ 3586163 w 3700463"/>
                      <a:gd name="connsiteY9" fmla="*/ 514350 h 2543175"/>
                      <a:gd name="connsiteX10" fmla="*/ 2828925 w 3700463"/>
                      <a:gd name="connsiteY10" fmla="*/ 0 h 2543175"/>
                      <a:gd name="connsiteX11" fmla="*/ 2828925 w 3700463"/>
                      <a:gd name="connsiteY11" fmla="*/ 0 h 2543175"/>
                      <a:gd name="connsiteX0" fmla="*/ 0 w 3886201"/>
                      <a:gd name="connsiteY0" fmla="*/ 1700212 h 2543175"/>
                      <a:gd name="connsiteX1" fmla="*/ 300038 w 3886201"/>
                      <a:gd name="connsiteY1" fmla="*/ 2100262 h 2543175"/>
                      <a:gd name="connsiteX2" fmla="*/ 728663 w 3886201"/>
                      <a:gd name="connsiteY2" fmla="*/ 2343150 h 2543175"/>
                      <a:gd name="connsiteX3" fmla="*/ 2000251 w 3886201"/>
                      <a:gd name="connsiteY3" fmla="*/ 2543175 h 2543175"/>
                      <a:gd name="connsiteX4" fmla="*/ 2757488 w 3886201"/>
                      <a:gd name="connsiteY4" fmla="*/ 2443162 h 2543175"/>
                      <a:gd name="connsiteX5" fmla="*/ 3257551 w 3886201"/>
                      <a:gd name="connsiteY5" fmla="*/ 2314575 h 2543175"/>
                      <a:gd name="connsiteX6" fmla="*/ 3629026 w 3886201"/>
                      <a:gd name="connsiteY6" fmla="*/ 2028825 h 2543175"/>
                      <a:gd name="connsiteX7" fmla="*/ 3857626 w 3886201"/>
                      <a:gd name="connsiteY7" fmla="*/ 1600200 h 2543175"/>
                      <a:gd name="connsiteX8" fmla="*/ 3886201 w 3886201"/>
                      <a:gd name="connsiteY8" fmla="*/ 928687 h 2543175"/>
                      <a:gd name="connsiteX9" fmla="*/ 3771901 w 3886201"/>
                      <a:gd name="connsiteY9" fmla="*/ 514350 h 2543175"/>
                      <a:gd name="connsiteX10" fmla="*/ 3014663 w 3886201"/>
                      <a:gd name="connsiteY10" fmla="*/ 0 h 2543175"/>
                      <a:gd name="connsiteX11" fmla="*/ 3014663 w 3886201"/>
                      <a:gd name="connsiteY11" fmla="*/ 0 h 2543175"/>
                      <a:gd name="connsiteX0" fmla="*/ 0 w 3971926"/>
                      <a:gd name="connsiteY0" fmla="*/ 1814512 h 2543175"/>
                      <a:gd name="connsiteX1" fmla="*/ 385763 w 3971926"/>
                      <a:gd name="connsiteY1" fmla="*/ 2100262 h 2543175"/>
                      <a:gd name="connsiteX2" fmla="*/ 814388 w 3971926"/>
                      <a:gd name="connsiteY2" fmla="*/ 2343150 h 2543175"/>
                      <a:gd name="connsiteX3" fmla="*/ 2085976 w 3971926"/>
                      <a:gd name="connsiteY3" fmla="*/ 2543175 h 2543175"/>
                      <a:gd name="connsiteX4" fmla="*/ 2843213 w 3971926"/>
                      <a:gd name="connsiteY4" fmla="*/ 2443162 h 2543175"/>
                      <a:gd name="connsiteX5" fmla="*/ 3343276 w 3971926"/>
                      <a:gd name="connsiteY5" fmla="*/ 2314575 h 2543175"/>
                      <a:gd name="connsiteX6" fmla="*/ 3714751 w 3971926"/>
                      <a:gd name="connsiteY6" fmla="*/ 2028825 h 2543175"/>
                      <a:gd name="connsiteX7" fmla="*/ 3943351 w 3971926"/>
                      <a:gd name="connsiteY7" fmla="*/ 1600200 h 2543175"/>
                      <a:gd name="connsiteX8" fmla="*/ 3971926 w 3971926"/>
                      <a:gd name="connsiteY8" fmla="*/ 928687 h 2543175"/>
                      <a:gd name="connsiteX9" fmla="*/ 3857626 w 3971926"/>
                      <a:gd name="connsiteY9" fmla="*/ 514350 h 2543175"/>
                      <a:gd name="connsiteX10" fmla="*/ 3100388 w 3971926"/>
                      <a:gd name="connsiteY10" fmla="*/ 0 h 2543175"/>
                      <a:gd name="connsiteX11" fmla="*/ 3100388 w 3971926"/>
                      <a:gd name="connsiteY11" fmla="*/ 0 h 2543175"/>
                      <a:gd name="connsiteX0" fmla="*/ 0 w 3914776"/>
                      <a:gd name="connsiteY0" fmla="*/ 1743075 h 2543175"/>
                      <a:gd name="connsiteX1" fmla="*/ 328613 w 3914776"/>
                      <a:gd name="connsiteY1" fmla="*/ 2100262 h 2543175"/>
                      <a:gd name="connsiteX2" fmla="*/ 757238 w 3914776"/>
                      <a:gd name="connsiteY2" fmla="*/ 2343150 h 2543175"/>
                      <a:gd name="connsiteX3" fmla="*/ 2028826 w 3914776"/>
                      <a:gd name="connsiteY3" fmla="*/ 2543175 h 2543175"/>
                      <a:gd name="connsiteX4" fmla="*/ 2786063 w 3914776"/>
                      <a:gd name="connsiteY4" fmla="*/ 2443162 h 2543175"/>
                      <a:gd name="connsiteX5" fmla="*/ 3286126 w 3914776"/>
                      <a:gd name="connsiteY5" fmla="*/ 2314575 h 2543175"/>
                      <a:gd name="connsiteX6" fmla="*/ 3657601 w 3914776"/>
                      <a:gd name="connsiteY6" fmla="*/ 2028825 h 2543175"/>
                      <a:gd name="connsiteX7" fmla="*/ 3886201 w 3914776"/>
                      <a:gd name="connsiteY7" fmla="*/ 1600200 h 2543175"/>
                      <a:gd name="connsiteX8" fmla="*/ 3914776 w 3914776"/>
                      <a:gd name="connsiteY8" fmla="*/ 928687 h 2543175"/>
                      <a:gd name="connsiteX9" fmla="*/ 3800476 w 3914776"/>
                      <a:gd name="connsiteY9" fmla="*/ 514350 h 2543175"/>
                      <a:gd name="connsiteX10" fmla="*/ 3043238 w 3914776"/>
                      <a:gd name="connsiteY10" fmla="*/ 0 h 2543175"/>
                      <a:gd name="connsiteX11" fmla="*/ 3043238 w 3914776"/>
                      <a:gd name="connsiteY11" fmla="*/ 0 h 2543175"/>
                      <a:gd name="connsiteX0" fmla="*/ 0 w 3886201"/>
                      <a:gd name="connsiteY0" fmla="*/ 1700212 h 2543175"/>
                      <a:gd name="connsiteX1" fmla="*/ 300038 w 3886201"/>
                      <a:gd name="connsiteY1" fmla="*/ 2100262 h 2543175"/>
                      <a:gd name="connsiteX2" fmla="*/ 728663 w 3886201"/>
                      <a:gd name="connsiteY2" fmla="*/ 2343150 h 2543175"/>
                      <a:gd name="connsiteX3" fmla="*/ 2000251 w 3886201"/>
                      <a:gd name="connsiteY3" fmla="*/ 2543175 h 2543175"/>
                      <a:gd name="connsiteX4" fmla="*/ 2757488 w 3886201"/>
                      <a:gd name="connsiteY4" fmla="*/ 2443162 h 2543175"/>
                      <a:gd name="connsiteX5" fmla="*/ 3257551 w 3886201"/>
                      <a:gd name="connsiteY5" fmla="*/ 2314575 h 2543175"/>
                      <a:gd name="connsiteX6" fmla="*/ 3629026 w 3886201"/>
                      <a:gd name="connsiteY6" fmla="*/ 2028825 h 2543175"/>
                      <a:gd name="connsiteX7" fmla="*/ 3857626 w 3886201"/>
                      <a:gd name="connsiteY7" fmla="*/ 1600200 h 2543175"/>
                      <a:gd name="connsiteX8" fmla="*/ 3886201 w 3886201"/>
                      <a:gd name="connsiteY8" fmla="*/ 928687 h 2543175"/>
                      <a:gd name="connsiteX9" fmla="*/ 3771901 w 3886201"/>
                      <a:gd name="connsiteY9" fmla="*/ 514350 h 2543175"/>
                      <a:gd name="connsiteX10" fmla="*/ 3014663 w 3886201"/>
                      <a:gd name="connsiteY10" fmla="*/ 0 h 2543175"/>
                      <a:gd name="connsiteX11" fmla="*/ 3014663 w 3886201"/>
                      <a:gd name="connsiteY11" fmla="*/ 0 h 2543175"/>
                      <a:gd name="connsiteX0" fmla="*/ 0 w 3886201"/>
                      <a:gd name="connsiteY0" fmla="*/ 1700212 h 2543175"/>
                      <a:gd name="connsiteX1" fmla="*/ 14288 w 3886201"/>
                      <a:gd name="connsiteY1" fmla="*/ 1700212 h 2543175"/>
                      <a:gd name="connsiteX2" fmla="*/ 300038 w 3886201"/>
                      <a:gd name="connsiteY2" fmla="*/ 2100262 h 2543175"/>
                      <a:gd name="connsiteX3" fmla="*/ 728663 w 3886201"/>
                      <a:gd name="connsiteY3" fmla="*/ 2343150 h 2543175"/>
                      <a:gd name="connsiteX4" fmla="*/ 2000251 w 3886201"/>
                      <a:gd name="connsiteY4" fmla="*/ 2543175 h 2543175"/>
                      <a:gd name="connsiteX5" fmla="*/ 2757488 w 3886201"/>
                      <a:gd name="connsiteY5" fmla="*/ 2443162 h 2543175"/>
                      <a:gd name="connsiteX6" fmla="*/ 3257551 w 3886201"/>
                      <a:gd name="connsiteY6" fmla="*/ 2314575 h 2543175"/>
                      <a:gd name="connsiteX7" fmla="*/ 3629026 w 3886201"/>
                      <a:gd name="connsiteY7" fmla="*/ 2028825 h 2543175"/>
                      <a:gd name="connsiteX8" fmla="*/ 3857626 w 3886201"/>
                      <a:gd name="connsiteY8" fmla="*/ 1600200 h 2543175"/>
                      <a:gd name="connsiteX9" fmla="*/ 3886201 w 3886201"/>
                      <a:gd name="connsiteY9" fmla="*/ 928687 h 2543175"/>
                      <a:gd name="connsiteX10" fmla="*/ 3771901 w 3886201"/>
                      <a:gd name="connsiteY10" fmla="*/ 514350 h 2543175"/>
                      <a:gd name="connsiteX11" fmla="*/ 3014663 w 3886201"/>
                      <a:gd name="connsiteY11" fmla="*/ 0 h 2543175"/>
                      <a:gd name="connsiteX12" fmla="*/ 3014663 w 3886201"/>
                      <a:gd name="connsiteY12" fmla="*/ 0 h 2543175"/>
                      <a:gd name="connsiteX0" fmla="*/ 85724 w 3971925"/>
                      <a:gd name="connsiteY0" fmla="*/ 1700212 h 2543175"/>
                      <a:gd name="connsiteX1" fmla="*/ 0 w 3971925"/>
                      <a:gd name="connsiteY1" fmla="*/ 1157287 h 2543175"/>
                      <a:gd name="connsiteX2" fmla="*/ 385762 w 3971925"/>
                      <a:gd name="connsiteY2" fmla="*/ 2100262 h 2543175"/>
                      <a:gd name="connsiteX3" fmla="*/ 814387 w 3971925"/>
                      <a:gd name="connsiteY3" fmla="*/ 2343150 h 2543175"/>
                      <a:gd name="connsiteX4" fmla="*/ 2085975 w 3971925"/>
                      <a:gd name="connsiteY4" fmla="*/ 2543175 h 2543175"/>
                      <a:gd name="connsiteX5" fmla="*/ 2843212 w 3971925"/>
                      <a:gd name="connsiteY5" fmla="*/ 2443162 h 2543175"/>
                      <a:gd name="connsiteX6" fmla="*/ 3343275 w 3971925"/>
                      <a:gd name="connsiteY6" fmla="*/ 2314575 h 2543175"/>
                      <a:gd name="connsiteX7" fmla="*/ 3714750 w 3971925"/>
                      <a:gd name="connsiteY7" fmla="*/ 2028825 h 2543175"/>
                      <a:gd name="connsiteX8" fmla="*/ 3943350 w 3971925"/>
                      <a:gd name="connsiteY8" fmla="*/ 1600200 h 2543175"/>
                      <a:gd name="connsiteX9" fmla="*/ 3971925 w 3971925"/>
                      <a:gd name="connsiteY9" fmla="*/ 928687 h 2543175"/>
                      <a:gd name="connsiteX10" fmla="*/ 3857625 w 3971925"/>
                      <a:gd name="connsiteY10" fmla="*/ 514350 h 2543175"/>
                      <a:gd name="connsiteX11" fmla="*/ 3100387 w 3971925"/>
                      <a:gd name="connsiteY11" fmla="*/ 0 h 2543175"/>
                      <a:gd name="connsiteX12" fmla="*/ 3100387 w 3971925"/>
                      <a:gd name="connsiteY12" fmla="*/ 0 h 2543175"/>
                      <a:gd name="connsiteX0" fmla="*/ 0 w 4186238"/>
                      <a:gd name="connsiteY0" fmla="*/ 985837 h 2543175"/>
                      <a:gd name="connsiteX1" fmla="*/ 214313 w 4186238"/>
                      <a:gd name="connsiteY1" fmla="*/ 1157287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186238"/>
                      <a:gd name="connsiteY0" fmla="*/ 985837 h 2543175"/>
                      <a:gd name="connsiteX1" fmla="*/ 228600 w 4186238"/>
                      <a:gd name="connsiteY1" fmla="*/ 1685925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186238"/>
                      <a:gd name="connsiteY0" fmla="*/ 985837 h 2543175"/>
                      <a:gd name="connsiteX1" fmla="*/ 257175 w 4186238"/>
                      <a:gd name="connsiteY1" fmla="*/ 1643062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057650"/>
                      <a:gd name="connsiteY0" fmla="*/ 1185862 h 2543175"/>
                      <a:gd name="connsiteX1" fmla="*/ 128587 w 4057650"/>
                      <a:gd name="connsiteY1" fmla="*/ 1643062 h 2543175"/>
                      <a:gd name="connsiteX2" fmla="*/ 471487 w 4057650"/>
                      <a:gd name="connsiteY2" fmla="*/ 2100262 h 2543175"/>
                      <a:gd name="connsiteX3" fmla="*/ 900112 w 4057650"/>
                      <a:gd name="connsiteY3" fmla="*/ 2343150 h 2543175"/>
                      <a:gd name="connsiteX4" fmla="*/ 2171700 w 4057650"/>
                      <a:gd name="connsiteY4" fmla="*/ 2543175 h 2543175"/>
                      <a:gd name="connsiteX5" fmla="*/ 2928937 w 4057650"/>
                      <a:gd name="connsiteY5" fmla="*/ 2443162 h 2543175"/>
                      <a:gd name="connsiteX6" fmla="*/ 3429000 w 4057650"/>
                      <a:gd name="connsiteY6" fmla="*/ 2314575 h 2543175"/>
                      <a:gd name="connsiteX7" fmla="*/ 3800475 w 4057650"/>
                      <a:gd name="connsiteY7" fmla="*/ 2028825 h 2543175"/>
                      <a:gd name="connsiteX8" fmla="*/ 4029075 w 4057650"/>
                      <a:gd name="connsiteY8" fmla="*/ 1600200 h 2543175"/>
                      <a:gd name="connsiteX9" fmla="*/ 4057650 w 4057650"/>
                      <a:gd name="connsiteY9" fmla="*/ 928687 h 2543175"/>
                      <a:gd name="connsiteX10" fmla="*/ 3943350 w 4057650"/>
                      <a:gd name="connsiteY10" fmla="*/ 514350 h 2543175"/>
                      <a:gd name="connsiteX11" fmla="*/ 3186112 w 4057650"/>
                      <a:gd name="connsiteY11" fmla="*/ 0 h 2543175"/>
                      <a:gd name="connsiteX12" fmla="*/ 3186112 w 4057650"/>
                      <a:gd name="connsiteY12" fmla="*/ 0 h 2543175"/>
                      <a:gd name="connsiteX0" fmla="*/ 0 w 4057650"/>
                      <a:gd name="connsiteY0" fmla="*/ 1185862 h 2543175"/>
                      <a:gd name="connsiteX1" fmla="*/ 0 w 4057650"/>
                      <a:gd name="connsiteY1" fmla="*/ 1128712 h 2543175"/>
                      <a:gd name="connsiteX2" fmla="*/ 128587 w 4057650"/>
                      <a:gd name="connsiteY2" fmla="*/ 1643062 h 2543175"/>
                      <a:gd name="connsiteX3" fmla="*/ 471487 w 4057650"/>
                      <a:gd name="connsiteY3" fmla="*/ 2100262 h 2543175"/>
                      <a:gd name="connsiteX4" fmla="*/ 900112 w 4057650"/>
                      <a:gd name="connsiteY4" fmla="*/ 2343150 h 2543175"/>
                      <a:gd name="connsiteX5" fmla="*/ 2171700 w 4057650"/>
                      <a:gd name="connsiteY5" fmla="*/ 2543175 h 2543175"/>
                      <a:gd name="connsiteX6" fmla="*/ 2928937 w 4057650"/>
                      <a:gd name="connsiteY6" fmla="*/ 2443162 h 2543175"/>
                      <a:gd name="connsiteX7" fmla="*/ 3429000 w 4057650"/>
                      <a:gd name="connsiteY7" fmla="*/ 2314575 h 2543175"/>
                      <a:gd name="connsiteX8" fmla="*/ 3800475 w 4057650"/>
                      <a:gd name="connsiteY8" fmla="*/ 2028825 h 2543175"/>
                      <a:gd name="connsiteX9" fmla="*/ 4029075 w 4057650"/>
                      <a:gd name="connsiteY9" fmla="*/ 1600200 h 2543175"/>
                      <a:gd name="connsiteX10" fmla="*/ 4057650 w 4057650"/>
                      <a:gd name="connsiteY10" fmla="*/ 928687 h 2543175"/>
                      <a:gd name="connsiteX11" fmla="*/ 3943350 w 4057650"/>
                      <a:gd name="connsiteY11" fmla="*/ 514350 h 2543175"/>
                      <a:gd name="connsiteX12" fmla="*/ 3186112 w 4057650"/>
                      <a:gd name="connsiteY12" fmla="*/ 0 h 2543175"/>
                      <a:gd name="connsiteX13" fmla="*/ 3186112 w 4057650"/>
                      <a:gd name="connsiteY13" fmla="*/ 0 h 2543175"/>
                      <a:gd name="connsiteX0" fmla="*/ 0 w 4057650"/>
                      <a:gd name="connsiteY0" fmla="*/ 1185862 h 2543175"/>
                      <a:gd name="connsiteX1" fmla="*/ 14287 w 4057650"/>
                      <a:gd name="connsiteY1" fmla="*/ 671512 h 2543175"/>
                      <a:gd name="connsiteX2" fmla="*/ 128587 w 4057650"/>
                      <a:gd name="connsiteY2" fmla="*/ 1643062 h 2543175"/>
                      <a:gd name="connsiteX3" fmla="*/ 471487 w 4057650"/>
                      <a:gd name="connsiteY3" fmla="*/ 2100262 h 2543175"/>
                      <a:gd name="connsiteX4" fmla="*/ 900112 w 4057650"/>
                      <a:gd name="connsiteY4" fmla="*/ 2343150 h 2543175"/>
                      <a:gd name="connsiteX5" fmla="*/ 2171700 w 4057650"/>
                      <a:gd name="connsiteY5" fmla="*/ 2543175 h 2543175"/>
                      <a:gd name="connsiteX6" fmla="*/ 2928937 w 4057650"/>
                      <a:gd name="connsiteY6" fmla="*/ 2443162 h 2543175"/>
                      <a:gd name="connsiteX7" fmla="*/ 3429000 w 4057650"/>
                      <a:gd name="connsiteY7" fmla="*/ 2314575 h 2543175"/>
                      <a:gd name="connsiteX8" fmla="*/ 3800475 w 4057650"/>
                      <a:gd name="connsiteY8" fmla="*/ 2028825 h 2543175"/>
                      <a:gd name="connsiteX9" fmla="*/ 4029075 w 4057650"/>
                      <a:gd name="connsiteY9" fmla="*/ 1600200 h 2543175"/>
                      <a:gd name="connsiteX10" fmla="*/ 4057650 w 4057650"/>
                      <a:gd name="connsiteY10" fmla="*/ 928687 h 2543175"/>
                      <a:gd name="connsiteX11" fmla="*/ 3943350 w 4057650"/>
                      <a:gd name="connsiteY11" fmla="*/ 514350 h 2543175"/>
                      <a:gd name="connsiteX12" fmla="*/ 3186112 w 4057650"/>
                      <a:gd name="connsiteY12" fmla="*/ 0 h 2543175"/>
                      <a:gd name="connsiteX13" fmla="*/ 3186112 w 4057650"/>
                      <a:gd name="connsiteY13" fmla="*/ 0 h 2543175"/>
                      <a:gd name="connsiteX0" fmla="*/ 171451 w 4043363"/>
                      <a:gd name="connsiteY0" fmla="*/ 557212 h 2543175"/>
                      <a:gd name="connsiteX1" fmla="*/ 0 w 4043363"/>
                      <a:gd name="connsiteY1" fmla="*/ 671512 h 2543175"/>
                      <a:gd name="connsiteX2" fmla="*/ 114300 w 4043363"/>
                      <a:gd name="connsiteY2" fmla="*/ 1643062 h 2543175"/>
                      <a:gd name="connsiteX3" fmla="*/ 457200 w 4043363"/>
                      <a:gd name="connsiteY3" fmla="*/ 2100262 h 2543175"/>
                      <a:gd name="connsiteX4" fmla="*/ 885825 w 4043363"/>
                      <a:gd name="connsiteY4" fmla="*/ 2343150 h 2543175"/>
                      <a:gd name="connsiteX5" fmla="*/ 2157413 w 4043363"/>
                      <a:gd name="connsiteY5" fmla="*/ 2543175 h 2543175"/>
                      <a:gd name="connsiteX6" fmla="*/ 2914650 w 4043363"/>
                      <a:gd name="connsiteY6" fmla="*/ 2443162 h 2543175"/>
                      <a:gd name="connsiteX7" fmla="*/ 3414713 w 4043363"/>
                      <a:gd name="connsiteY7" fmla="*/ 2314575 h 2543175"/>
                      <a:gd name="connsiteX8" fmla="*/ 3786188 w 4043363"/>
                      <a:gd name="connsiteY8" fmla="*/ 2028825 h 2543175"/>
                      <a:gd name="connsiteX9" fmla="*/ 4014788 w 4043363"/>
                      <a:gd name="connsiteY9" fmla="*/ 1600200 h 2543175"/>
                      <a:gd name="connsiteX10" fmla="*/ 4043363 w 4043363"/>
                      <a:gd name="connsiteY10" fmla="*/ 928687 h 2543175"/>
                      <a:gd name="connsiteX11" fmla="*/ 3929063 w 4043363"/>
                      <a:gd name="connsiteY11" fmla="*/ 514350 h 2543175"/>
                      <a:gd name="connsiteX12" fmla="*/ 3171825 w 4043363"/>
                      <a:gd name="connsiteY12" fmla="*/ 0 h 2543175"/>
                      <a:gd name="connsiteX13" fmla="*/ 3171825 w 4043363"/>
                      <a:gd name="connsiteY13" fmla="*/ 0 h 2543175"/>
                      <a:gd name="connsiteX0" fmla="*/ 214313 w 4086225"/>
                      <a:gd name="connsiteY0" fmla="*/ 557212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42863 w 4086225"/>
                      <a:gd name="connsiteY0" fmla="*/ 657225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100013 w 4086225"/>
                      <a:gd name="connsiteY0" fmla="*/ 585787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100013 w 4086225"/>
                      <a:gd name="connsiteY0" fmla="*/ 585787 h 2543175"/>
                      <a:gd name="connsiteX1" fmla="*/ 114300 w 4086225"/>
                      <a:gd name="connsiteY1" fmla="*/ 557212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100013 w 4086225"/>
                      <a:gd name="connsiteY0" fmla="*/ 585787 h 2543175"/>
                      <a:gd name="connsiteX1" fmla="*/ 614362 w 4086225"/>
                      <a:gd name="connsiteY1" fmla="*/ 9286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86225"/>
                      <a:gd name="connsiteY0" fmla="*/ 14287 h 2543175"/>
                      <a:gd name="connsiteX1" fmla="*/ 614362 w 4086225"/>
                      <a:gd name="connsiteY1" fmla="*/ 9286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86225"/>
                      <a:gd name="connsiteY0" fmla="*/ 14287 h 2543175"/>
                      <a:gd name="connsiteX1" fmla="*/ 71437 w 4086225"/>
                      <a:gd name="connsiteY1" fmla="*/ 5857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94473"/>
                      <a:gd name="connsiteY0" fmla="*/ 14287 h 2543175"/>
                      <a:gd name="connsiteX1" fmla="*/ 71437 w 4094473"/>
                      <a:gd name="connsiteY1" fmla="*/ 585787 h 2543175"/>
                      <a:gd name="connsiteX2" fmla="*/ 0 w 4094473"/>
                      <a:gd name="connsiteY2" fmla="*/ 1114424 h 2543175"/>
                      <a:gd name="connsiteX3" fmla="*/ 157162 w 4094473"/>
                      <a:gd name="connsiteY3" fmla="*/ 1643062 h 2543175"/>
                      <a:gd name="connsiteX4" fmla="*/ 500062 w 4094473"/>
                      <a:gd name="connsiteY4" fmla="*/ 2100262 h 2543175"/>
                      <a:gd name="connsiteX5" fmla="*/ 928687 w 4094473"/>
                      <a:gd name="connsiteY5" fmla="*/ 2343150 h 2543175"/>
                      <a:gd name="connsiteX6" fmla="*/ 2200275 w 4094473"/>
                      <a:gd name="connsiteY6" fmla="*/ 2543175 h 2543175"/>
                      <a:gd name="connsiteX7" fmla="*/ 2957512 w 4094473"/>
                      <a:gd name="connsiteY7" fmla="*/ 2443162 h 2543175"/>
                      <a:gd name="connsiteX8" fmla="*/ 3457575 w 4094473"/>
                      <a:gd name="connsiteY8" fmla="*/ 2314575 h 2543175"/>
                      <a:gd name="connsiteX9" fmla="*/ 3829050 w 4094473"/>
                      <a:gd name="connsiteY9" fmla="*/ 2028825 h 2543175"/>
                      <a:gd name="connsiteX10" fmla="*/ 4057650 w 4094473"/>
                      <a:gd name="connsiteY10" fmla="*/ 1600200 h 2543175"/>
                      <a:gd name="connsiteX11" fmla="*/ 4086225 w 4094473"/>
                      <a:gd name="connsiteY11" fmla="*/ 928687 h 2543175"/>
                      <a:gd name="connsiteX12" fmla="*/ 4086225 w 4094473"/>
                      <a:gd name="connsiteY12" fmla="*/ 571500 h 2543175"/>
                      <a:gd name="connsiteX13" fmla="*/ 3971925 w 4094473"/>
                      <a:gd name="connsiteY13" fmla="*/ 514350 h 2543175"/>
                      <a:gd name="connsiteX14" fmla="*/ 3214687 w 4094473"/>
                      <a:gd name="connsiteY14" fmla="*/ 0 h 2543175"/>
                      <a:gd name="connsiteX15" fmla="*/ 3214687 w 4094473"/>
                      <a:gd name="connsiteY15" fmla="*/ 0 h 2543175"/>
                      <a:gd name="connsiteX0" fmla="*/ 985838 w 4143375"/>
                      <a:gd name="connsiteY0" fmla="*/ 14287 h 2543175"/>
                      <a:gd name="connsiteX1" fmla="*/ 71437 w 4143375"/>
                      <a:gd name="connsiteY1" fmla="*/ 585787 h 2543175"/>
                      <a:gd name="connsiteX2" fmla="*/ 0 w 4143375"/>
                      <a:gd name="connsiteY2" fmla="*/ 1114424 h 2543175"/>
                      <a:gd name="connsiteX3" fmla="*/ 157162 w 4143375"/>
                      <a:gd name="connsiteY3" fmla="*/ 1643062 h 2543175"/>
                      <a:gd name="connsiteX4" fmla="*/ 500062 w 4143375"/>
                      <a:gd name="connsiteY4" fmla="*/ 2100262 h 2543175"/>
                      <a:gd name="connsiteX5" fmla="*/ 928687 w 4143375"/>
                      <a:gd name="connsiteY5" fmla="*/ 2343150 h 2543175"/>
                      <a:gd name="connsiteX6" fmla="*/ 2200275 w 4143375"/>
                      <a:gd name="connsiteY6" fmla="*/ 2543175 h 2543175"/>
                      <a:gd name="connsiteX7" fmla="*/ 2957512 w 4143375"/>
                      <a:gd name="connsiteY7" fmla="*/ 2443162 h 2543175"/>
                      <a:gd name="connsiteX8" fmla="*/ 3457575 w 4143375"/>
                      <a:gd name="connsiteY8" fmla="*/ 2314575 h 2543175"/>
                      <a:gd name="connsiteX9" fmla="*/ 3829050 w 4143375"/>
                      <a:gd name="connsiteY9" fmla="*/ 2028825 h 2543175"/>
                      <a:gd name="connsiteX10" fmla="*/ 4057650 w 4143375"/>
                      <a:gd name="connsiteY10" fmla="*/ 1600200 h 2543175"/>
                      <a:gd name="connsiteX11" fmla="*/ 4143375 w 4143375"/>
                      <a:gd name="connsiteY11" fmla="*/ 928687 h 2543175"/>
                      <a:gd name="connsiteX12" fmla="*/ 4086225 w 4143375"/>
                      <a:gd name="connsiteY12" fmla="*/ 571500 h 2543175"/>
                      <a:gd name="connsiteX13" fmla="*/ 3971925 w 4143375"/>
                      <a:gd name="connsiteY13" fmla="*/ 514350 h 2543175"/>
                      <a:gd name="connsiteX14" fmla="*/ 3214687 w 4143375"/>
                      <a:gd name="connsiteY14" fmla="*/ 0 h 2543175"/>
                      <a:gd name="connsiteX15" fmla="*/ 3214687 w 4143375"/>
                      <a:gd name="connsiteY15" fmla="*/ 0 h 2543175"/>
                      <a:gd name="connsiteX0" fmla="*/ 985838 w 4200525"/>
                      <a:gd name="connsiteY0" fmla="*/ 14287 h 2543175"/>
                      <a:gd name="connsiteX1" fmla="*/ 71437 w 4200525"/>
                      <a:gd name="connsiteY1" fmla="*/ 585787 h 2543175"/>
                      <a:gd name="connsiteX2" fmla="*/ 0 w 4200525"/>
                      <a:gd name="connsiteY2" fmla="*/ 1114424 h 2543175"/>
                      <a:gd name="connsiteX3" fmla="*/ 157162 w 4200525"/>
                      <a:gd name="connsiteY3" fmla="*/ 1643062 h 2543175"/>
                      <a:gd name="connsiteX4" fmla="*/ 500062 w 4200525"/>
                      <a:gd name="connsiteY4" fmla="*/ 2100262 h 2543175"/>
                      <a:gd name="connsiteX5" fmla="*/ 928687 w 4200525"/>
                      <a:gd name="connsiteY5" fmla="*/ 2343150 h 2543175"/>
                      <a:gd name="connsiteX6" fmla="*/ 2200275 w 4200525"/>
                      <a:gd name="connsiteY6" fmla="*/ 2543175 h 2543175"/>
                      <a:gd name="connsiteX7" fmla="*/ 2957512 w 4200525"/>
                      <a:gd name="connsiteY7" fmla="*/ 2443162 h 2543175"/>
                      <a:gd name="connsiteX8" fmla="*/ 3457575 w 4200525"/>
                      <a:gd name="connsiteY8" fmla="*/ 2314575 h 2543175"/>
                      <a:gd name="connsiteX9" fmla="*/ 3829050 w 4200525"/>
                      <a:gd name="connsiteY9" fmla="*/ 2028825 h 2543175"/>
                      <a:gd name="connsiteX10" fmla="*/ 4057650 w 4200525"/>
                      <a:gd name="connsiteY10" fmla="*/ 1600200 h 2543175"/>
                      <a:gd name="connsiteX11" fmla="*/ 4200525 w 4200525"/>
                      <a:gd name="connsiteY11" fmla="*/ 1185862 h 2543175"/>
                      <a:gd name="connsiteX12" fmla="*/ 4086225 w 4200525"/>
                      <a:gd name="connsiteY12" fmla="*/ 571500 h 2543175"/>
                      <a:gd name="connsiteX13" fmla="*/ 3971925 w 4200525"/>
                      <a:gd name="connsiteY13" fmla="*/ 514350 h 2543175"/>
                      <a:gd name="connsiteX14" fmla="*/ 3214687 w 4200525"/>
                      <a:gd name="connsiteY14" fmla="*/ 0 h 2543175"/>
                      <a:gd name="connsiteX15" fmla="*/ 3214687 w 4200525"/>
                      <a:gd name="connsiteY15" fmla="*/ 0 h 2543175"/>
                      <a:gd name="connsiteX0" fmla="*/ 1081088 w 4200525"/>
                      <a:gd name="connsiteY0" fmla="*/ 0 h 2598738"/>
                      <a:gd name="connsiteX1" fmla="*/ 71437 w 4200525"/>
                      <a:gd name="connsiteY1" fmla="*/ 641350 h 2598738"/>
                      <a:gd name="connsiteX2" fmla="*/ 0 w 4200525"/>
                      <a:gd name="connsiteY2" fmla="*/ 1169987 h 2598738"/>
                      <a:gd name="connsiteX3" fmla="*/ 157162 w 4200525"/>
                      <a:gd name="connsiteY3" fmla="*/ 1698625 h 2598738"/>
                      <a:gd name="connsiteX4" fmla="*/ 500062 w 4200525"/>
                      <a:gd name="connsiteY4" fmla="*/ 2155825 h 2598738"/>
                      <a:gd name="connsiteX5" fmla="*/ 928687 w 4200525"/>
                      <a:gd name="connsiteY5" fmla="*/ 2398713 h 2598738"/>
                      <a:gd name="connsiteX6" fmla="*/ 2200275 w 4200525"/>
                      <a:gd name="connsiteY6" fmla="*/ 2598738 h 2598738"/>
                      <a:gd name="connsiteX7" fmla="*/ 2957512 w 4200525"/>
                      <a:gd name="connsiteY7" fmla="*/ 2498725 h 2598738"/>
                      <a:gd name="connsiteX8" fmla="*/ 3457575 w 4200525"/>
                      <a:gd name="connsiteY8" fmla="*/ 2370138 h 2598738"/>
                      <a:gd name="connsiteX9" fmla="*/ 3829050 w 4200525"/>
                      <a:gd name="connsiteY9" fmla="*/ 2084388 h 2598738"/>
                      <a:gd name="connsiteX10" fmla="*/ 4057650 w 4200525"/>
                      <a:gd name="connsiteY10" fmla="*/ 1655763 h 2598738"/>
                      <a:gd name="connsiteX11" fmla="*/ 4200525 w 4200525"/>
                      <a:gd name="connsiteY11" fmla="*/ 1241425 h 2598738"/>
                      <a:gd name="connsiteX12" fmla="*/ 4086225 w 4200525"/>
                      <a:gd name="connsiteY12" fmla="*/ 627063 h 2598738"/>
                      <a:gd name="connsiteX13" fmla="*/ 3971925 w 4200525"/>
                      <a:gd name="connsiteY13" fmla="*/ 569913 h 2598738"/>
                      <a:gd name="connsiteX14" fmla="*/ 3214687 w 4200525"/>
                      <a:gd name="connsiteY14" fmla="*/ 55563 h 2598738"/>
                      <a:gd name="connsiteX15" fmla="*/ 3214687 w 4200525"/>
                      <a:gd name="connsiteY15" fmla="*/ 55563 h 2598738"/>
                      <a:gd name="connsiteX0" fmla="*/ 1055688 w 4200525"/>
                      <a:gd name="connsiteY0" fmla="*/ 0 h 2547938"/>
                      <a:gd name="connsiteX1" fmla="*/ 71437 w 4200525"/>
                      <a:gd name="connsiteY1" fmla="*/ 590550 h 2547938"/>
                      <a:gd name="connsiteX2" fmla="*/ 0 w 4200525"/>
                      <a:gd name="connsiteY2" fmla="*/ 1119187 h 2547938"/>
                      <a:gd name="connsiteX3" fmla="*/ 157162 w 4200525"/>
                      <a:gd name="connsiteY3" fmla="*/ 1647825 h 2547938"/>
                      <a:gd name="connsiteX4" fmla="*/ 500062 w 4200525"/>
                      <a:gd name="connsiteY4" fmla="*/ 2105025 h 2547938"/>
                      <a:gd name="connsiteX5" fmla="*/ 928687 w 4200525"/>
                      <a:gd name="connsiteY5" fmla="*/ 2347913 h 2547938"/>
                      <a:gd name="connsiteX6" fmla="*/ 2200275 w 4200525"/>
                      <a:gd name="connsiteY6" fmla="*/ 2547938 h 2547938"/>
                      <a:gd name="connsiteX7" fmla="*/ 2957512 w 4200525"/>
                      <a:gd name="connsiteY7" fmla="*/ 2447925 h 2547938"/>
                      <a:gd name="connsiteX8" fmla="*/ 3457575 w 4200525"/>
                      <a:gd name="connsiteY8" fmla="*/ 2319338 h 2547938"/>
                      <a:gd name="connsiteX9" fmla="*/ 3829050 w 4200525"/>
                      <a:gd name="connsiteY9" fmla="*/ 2033588 h 2547938"/>
                      <a:gd name="connsiteX10" fmla="*/ 4057650 w 4200525"/>
                      <a:gd name="connsiteY10" fmla="*/ 1604963 h 2547938"/>
                      <a:gd name="connsiteX11" fmla="*/ 4200525 w 4200525"/>
                      <a:gd name="connsiteY11" fmla="*/ 1190625 h 2547938"/>
                      <a:gd name="connsiteX12" fmla="*/ 4086225 w 4200525"/>
                      <a:gd name="connsiteY12" fmla="*/ 576263 h 2547938"/>
                      <a:gd name="connsiteX13" fmla="*/ 3971925 w 4200525"/>
                      <a:gd name="connsiteY13" fmla="*/ 519113 h 2547938"/>
                      <a:gd name="connsiteX14" fmla="*/ 3214687 w 4200525"/>
                      <a:gd name="connsiteY14" fmla="*/ 4763 h 2547938"/>
                      <a:gd name="connsiteX15" fmla="*/ 3214687 w 4200525"/>
                      <a:gd name="connsiteY15" fmla="*/ 4763 h 2547938"/>
                      <a:gd name="connsiteX0" fmla="*/ 1062038 w 4200525"/>
                      <a:gd name="connsiteY0" fmla="*/ 0 h 2579688"/>
                      <a:gd name="connsiteX1" fmla="*/ 71437 w 4200525"/>
                      <a:gd name="connsiteY1" fmla="*/ 622300 h 2579688"/>
                      <a:gd name="connsiteX2" fmla="*/ 0 w 4200525"/>
                      <a:gd name="connsiteY2" fmla="*/ 1150937 h 2579688"/>
                      <a:gd name="connsiteX3" fmla="*/ 157162 w 4200525"/>
                      <a:gd name="connsiteY3" fmla="*/ 1679575 h 2579688"/>
                      <a:gd name="connsiteX4" fmla="*/ 500062 w 4200525"/>
                      <a:gd name="connsiteY4" fmla="*/ 2136775 h 2579688"/>
                      <a:gd name="connsiteX5" fmla="*/ 928687 w 4200525"/>
                      <a:gd name="connsiteY5" fmla="*/ 2379663 h 2579688"/>
                      <a:gd name="connsiteX6" fmla="*/ 2200275 w 4200525"/>
                      <a:gd name="connsiteY6" fmla="*/ 2579688 h 2579688"/>
                      <a:gd name="connsiteX7" fmla="*/ 2957512 w 4200525"/>
                      <a:gd name="connsiteY7" fmla="*/ 2479675 h 2579688"/>
                      <a:gd name="connsiteX8" fmla="*/ 3457575 w 4200525"/>
                      <a:gd name="connsiteY8" fmla="*/ 2351088 h 2579688"/>
                      <a:gd name="connsiteX9" fmla="*/ 3829050 w 4200525"/>
                      <a:gd name="connsiteY9" fmla="*/ 2065338 h 2579688"/>
                      <a:gd name="connsiteX10" fmla="*/ 4057650 w 4200525"/>
                      <a:gd name="connsiteY10" fmla="*/ 1636713 h 2579688"/>
                      <a:gd name="connsiteX11" fmla="*/ 4200525 w 4200525"/>
                      <a:gd name="connsiteY11" fmla="*/ 1222375 h 2579688"/>
                      <a:gd name="connsiteX12" fmla="*/ 4086225 w 4200525"/>
                      <a:gd name="connsiteY12" fmla="*/ 608013 h 2579688"/>
                      <a:gd name="connsiteX13" fmla="*/ 3971925 w 4200525"/>
                      <a:gd name="connsiteY13" fmla="*/ 550863 h 2579688"/>
                      <a:gd name="connsiteX14" fmla="*/ 3214687 w 4200525"/>
                      <a:gd name="connsiteY14" fmla="*/ 36513 h 2579688"/>
                      <a:gd name="connsiteX15" fmla="*/ 3214687 w 4200525"/>
                      <a:gd name="connsiteY15" fmla="*/ 36513 h 2579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00525" h="2579688">
                        <a:moveTo>
                          <a:pt x="1062038" y="0"/>
                        </a:moveTo>
                        <a:lnTo>
                          <a:pt x="71437" y="622300"/>
                        </a:lnTo>
                        <a:lnTo>
                          <a:pt x="0" y="1150937"/>
                        </a:lnTo>
                        <a:lnTo>
                          <a:pt x="157162" y="1679575"/>
                        </a:lnTo>
                        <a:lnTo>
                          <a:pt x="500062" y="2136775"/>
                        </a:lnTo>
                        <a:lnTo>
                          <a:pt x="928687" y="2379663"/>
                        </a:lnTo>
                        <a:lnTo>
                          <a:pt x="2200275" y="2579688"/>
                        </a:lnTo>
                        <a:lnTo>
                          <a:pt x="2957512" y="2479675"/>
                        </a:lnTo>
                        <a:lnTo>
                          <a:pt x="3457575" y="2351088"/>
                        </a:lnTo>
                        <a:lnTo>
                          <a:pt x="3829050" y="2065338"/>
                        </a:lnTo>
                        <a:lnTo>
                          <a:pt x="4057650" y="1636713"/>
                        </a:lnTo>
                        <a:lnTo>
                          <a:pt x="4200525" y="1222375"/>
                        </a:lnTo>
                        <a:cubicBezTo>
                          <a:pt x="4171950" y="1103313"/>
                          <a:pt x="4114800" y="727075"/>
                          <a:pt x="4086225" y="608013"/>
                        </a:cubicBezTo>
                        <a:lnTo>
                          <a:pt x="3971925" y="550863"/>
                        </a:lnTo>
                        <a:lnTo>
                          <a:pt x="3214687" y="36513"/>
                        </a:lnTo>
                        <a:lnTo>
                          <a:pt x="3214687" y="36513"/>
                        </a:lnTo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22" name="直線コネクタ 121"/>
                  <p:cNvCxnSpPr>
                    <a:endCxn id="121" idx="5"/>
                  </p:cNvCxnSpPr>
                  <p:nvPr/>
                </p:nvCxnSpPr>
                <p:spPr>
                  <a:xfrm flipH="1">
                    <a:off x="3400425" y="4741605"/>
                    <a:ext cx="455896" cy="1559183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/>
                  <p:cNvCxnSpPr/>
                  <p:nvPr/>
                </p:nvCxnSpPr>
                <p:spPr>
                  <a:xfrm>
                    <a:off x="4576564" y="4900613"/>
                    <a:ext cx="0" cy="160020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/>
                  <p:cNvCxnSpPr>
                    <a:endCxn id="121" idx="8"/>
                  </p:cNvCxnSpPr>
                  <p:nvPr/>
                </p:nvCxnSpPr>
                <p:spPr>
                  <a:xfrm>
                    <a:off x="5388014" y="4695646"/>
                    <a:ext cx="541299" cy="157656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線コネクタ 124"/>
                  <p:cNvCxnSpPr>
                    <a:endCxn id="121" idx="11"/>
                  </p:cNvCxnSpPr>
                  <p:nvPr/>
                </p:nvCxnSpPr>
                <p:spPr>
                  <a:xfrm>
                    <a:off x="5724128" y="4200811"/>
                    <a:ext cx="948135" cy="94268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/>
                  <p:cNvCxnSpPr>
                    <a:stCxn id="121" idx="3"/>
                  </p:cNvCxnSpPr>
                  <p:nvPr/>
                </p:nvCxnSpPr>
                <p:spPr>
                  <a:xfrm flipV="1">
                    <a:off x="2628900" y="4457700"/>
                    <a:ext cx="885825" cy="114300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/>
                  <p:cNvCxnSpPr/>
                  <p:nvPr/>
                </p:nvCxnSpPr>
                <p:spPr>
                  <a:xfrm flipV="1">
                    <a:off x="2471738" y="4200813"/>
                    <a:ext cx="957262" cy="76269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フリーフォーム 119"/>
                <p:cNvSpPr/>
                <p:nvPr/>
              </p:nvSpPr>
              <p:spPr>
                <a:xfrm>
                  <a:off x="3784600" y="3771900"/>
                  <a:ext cx="2298700" cy="1397000"/>
                </a:xfrm>
                <a:custGeom>
                  <a:avLst/>
                  <a:gdLst>
                    <a:gd name="connsiteX0" fmla="*/ 0 w 2298700"/>
                    <a:gd name="connsiteY0" fmla="*/ 692150 h 1397000"/>
                    <a:gd name="connsiteX1" fmla="*/ 88900 w 2298700"/>
                    <a:gd name="connsiteY1" fmla="*/ 958850 h 1397000"/>
                    <a:gd name="connsiteX2" fmla="*/ 425450 w 2298700"/>
                    <a:gd name="connsiteY2" fmla="*/ 1250950 h 1397000"/>
                    <a:gd name="connsiteX3" fmla="*/ 1136650 w 2298700"/>
                    <a:gd name="connsiteY3" fmla="*/ 1397000 h 1397000"/>
                    <a:gd name="connsiteX4" fmla="*/ 1949450 w 2298700"/>
                    <a:gd name="connsiteY4" fmla="*/ 1193800 h 1397000"/>
                    <a:gd name="connsiteX5" fmla="*/ 2298700 w 2298700"/>
                    <a:gd name="connsiteY5" fmla="*/ 711200 h 1397000"/>
                    <a:gd name="connsiteX6" fmla="*/ 2222500 w 2298700"/>
                    <a:gd name="connsiteY6" fmla="*/ 463550 h 1397000"/>
                    <a:gd name="connsiteX7" fmla="*/ 1968500 w 2298700"/>
                    <a:gd name="connsiteY7" fmla="*/ 203200 h 1397000"/>
                    <a:gd name="connsiteX8" fmla="*/ 1619250 w 2298700"/>
                    <a:gd name="connsiteY8" fmla="*/ 57150 h 1397000"/>
                    <a:gd name="connsiteX9" fmla="*/ 1270000 w 2298700"/>
                    <a:gd name="connsiteY9" fmla="*/ 0 h 1397000"/>
                    <a:gd name="connsiteX10" fmla="*/ 876300 w 2298700"/>
                    <a:gd name="connsiteY10" fmla="*/ 12700 h 1397000"/>
                    <a:gd name="connsiteX11" fmla="*/ 514350 w 2298700"/>
                    <a:gd name="connsiteY11" fmla="*/ 114300 h 1397000"/>
                    <a:gd name="connsiteX12" fmla="*/ 152400 w 2298700"/>
                    <a:gd name="connsiteY12" fmla="*/ 342900 h 1397000"/>
                    <a:gd name="connsiteX13" fmla="*/ 0 w 2298700"/>
                    <a:gd name="connsiteY13" fmla="*/ 692150 h 139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8700" h="1397000">
                      <a:moveTo>
                        <a:pt x="0" y="692150"/>
                      </a:moveTo>
                      <a:lnTo>
                        <a:pt x="88900" y="958850"/>
                      </a:lnTo>
                      <a:lnTo>
                        <a:pt x="425450" y="1250950"/>
                      </a:lnTo>
                      <a:lnTo>
                        <a:pt x="1136650" y="1397000"/>
                      </a:lnTo>
                      <a:lnTo>
                        <a:pt x="1949450" y="1193800"/>
                      </a:lnTo>
                      <a:lnTo>
                        <a:pt x="2298700" y="711200"/>
                      </a:lnTo>
                      <a:lnTo>
                        <a:pt x="2222500" y="463550"/>
                      </a:lnTo>
                      <a:lnTo>
                        <a:pt x="1968500" y="203200"/>
                      </a:lnTo>
                      <a:lnTo>
                        <a:pt x="1619250" y="57150"/>
                      </a:lnTo>
                      <a:lnTo>
                        <a:pt x="1270000" y="0"/>
                      </a:lnTo>
                      <a:lnTo>
                        <a:pt x="876300" y="12700"/>
                      </a:lnTo>
                      <a:lnTo>
                        <a:pt x="514350" y="114300"/>
                      </a:lnTo>
                      <a:lnTo>
                        <a:pt x="152400" y="342900"/>
                      </a:lnTo>
                      <a:lnTo>
                        <a:pt x="0" y="6921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グループ化 68"/>
              <p:cNvGrpSpPr/>
              <p:nvPr/>
            </p:nvGrpSpPr>
            <p:grpSpPr>
              <a:xfrm>
                <a:off x="2249290" y="2513313"/>
                <a:ext cx="5362575" cy="3707608"/>
                <a:chOff x="2249290" y="2513313"/>
                <a:chExt cx="5362575" cy="3707608"/>
              </a:xfrm>
            </p:grpSpPr>
            <p:grpSp>
              <p:nvGrpSpPr>
                <p:cNvPr id="102" name="グループ化 13"/>
                <p:cNvGrpSpPr/>
                <p:nvPr/>
              </p:nvGrpSpPr>
              <p:grpSpPr>
                <a:xfrm>
                  <a:off x="2249290" y="2513313"/>
                  <a:ext cx="5362575" cy="3707608"/>
                  <a:chOff x="1038225" y="-657225"/>
                  <a:chExt cx="5362575" cy="3707608"/>
                </a:xfrm>
              </p:grpSpPr>
              <p:sp>
                <p:nvSpPr>
                  <p:cNvPr id="105" name="フリーフォーム 104"/>
                  <p:cNvSpPr/>
                  <p:nvPr/>
                </p:nvSpPr>
                <p:spPr>
                  <a:xfrm>
                    <a:off x="1038225" y="-657225"/>
                    <a:ext cx="5362575" cy="2352675"/>
                  </a:xfrm>
                  <a:custGeom>
                    <a:avLst/>
                    <a:gdLst>
                      <a:gd name="connsiteX0" fmla="*/ 1038225 w 5362575"/>
                      <a:gd name="connsiteY0" fmla="*/ 1743075 h 2352675"/>
                      <a:gd name="connsiteX1" fmla="*/ 1000125 w 5362575"/>
                      <a:gd name="connsiteY1" fmla="*/ 1371600 h 2352675"/>
                      <a:gd name="connsiteX2" fmla="*/ 1066800 w 5362575"/>
                      <a:gd name="connsiteY2" fmla="*/ 1123950 h 2352675"/>
                      <a:gd name="connsiteX3" fmla="*/ 1104900 w 5362575"/>
                      <a:gd name="connsiteY3" fmla="*/ 933450 h 2352675"/>
                      <a:gd name="connsiteX4" fmla="*/ 1285875 w 5362575"/>
                      <a:gd name="connsiteY4" fmla="*/ 752475 h 2352675"/>
                      <a:gd name="connsiteX5" fmla="*/ 1524000 w 5362575"/>
                      <a:gd name="connsiteY5" fmla="*/ 609600 h 2352675"/>
                      <a:gd name="connsiteX6" fmla="*/ 1847850 w 5362575"/>
                      <a:gd name="connsiteY6" fmla="*/ 495300 h 2352675"/>
                      <a:gd name="connsiteX7" fmla="*/ 2085975 w 5362575"/>
                      <a:gd name="connsiteY7" fmla="*/ 419100 h 2352675"/>
                      <a:gd name="connsiteX8" fmla="*/ 2486025 w 5362575"/>
                      <a:gd name="connsiteY8" fmla="*/ 400050 h 2352675"/>
                      <a:gd name="connsiteX9" fmla="*/ 2924175 w 5362575"/>
                      <a:gd name="connsiteY9" fmla="*/ 381000 h 2352675"/>
                      <a:gd name="connsiteX10" fmla="*/ 3257550 w 5362575"/>
                      <a:gd name="connsiteY10" fmla="*/ 457200 h 2352675"/>
                      <a:gd name="connsiteX11" fmla="*/ 3581400 w 5362575"/>
                      <a:gd name="connsiteY11" fmla="*/ 542925 h 2352675"/>
                      <a:gd name="connsiteX12" fmla="*/ 3914775 w 5362575"/>
                      <a:gd name="connsiteY12" fmla="*/ 704850 h 2352675"/>
                      <a:gd name="connsiteX13" fmla="*/ 4238625 w 5362575"/>
                      <a:gd name="connsiteY13" fmla="*/ 971550 h 2352675"/>
                      <a:gd name="connsiteX14" fmla="*/ 4400550 w 5362575"/>
                      <a:gd name="connsiteY14" fmla="*/ 1238250 h 2352675"/>
                      <a:gd name="connsiteX15" fmla="*/ 4400550 w 5362575"/>
                      <a:gd name="connsiteY15" fmla="*/ 1447800 h 2352675"/>
                      <a:gd name="connsiteX16" fmla="*/ 4400550 w 5362575"/>
                      <a:gd name="connsiteY16" fmla="*/ 1647825 h 2352675"/>
                      <a:gd name="connsiteX17" fmla="*/ 4457700 w 5362575"/>
                      <a:gd name="connsiteY17" fmla="*/ 1819275 h 2352675"/>
                      <a:gd name="connsiteX18" fmla="*/ 5133975 w 5362575"/>
                      <a:gd name="connsiteY18" fmla="*/ 2286000 h 2352675"/>
                      <a:gd name="connsiteX19" fmla="*/ 5362575 w 5362575"/>
                      <a:gd name="connsiteY19" fmla="*/ 1695450 h 2352675"/>
                      <a:gd name="connsiteX20" fmla="*/ 5353050 w 5362575"/>
                      <a:gd name="connsiteY20" fmla="*/ 1562100 h 2352675"/>
                      <a:gd name="connsiteX21" fmla="*/ 5162550 w 5362575"/>
                      <a:gd name="connsiteY21" fmla="*/ 581025 h 2352675"/>
                      <a:gd name="connsiteX22" fmla="*/ 3905250 w 5362575"/>
                      <a:gd name="connsiteY22" fmla="*/ 19050 h 2352675"/>
                      <a:gd name="connsiteX23" fmla="*/ 1285875 w 5362575"/>
                      <a:gd name="connsiteY23" fmla="*/ 0 h 2352675"/>
                      <a:gd name="connsiteX24" fmla="*/ 371475 w 5362575"/>
                      <a:gd name="connsiteY24" fmla="*/ 581025 h 2352675"/>
                      <a:gd name="connsiteX25" fmla="*/ 0 w 5362575"/>
                      <a:gd name="connsiteY25" fmla="*/ 1666875 h 2352675"/>
                      <a:gd name="connsiteX26" fmla="*/ 9525 w 5362575"/>
                      <a:gd name="connsiteY26" fmla="*/ 2085975 h 2352675"/>
                      <a:gd name="connsiteX27" fmla="*/ 95250 w 5362575"/>
                      <a:gd name="connsiteY27" fmla="*/ 2352675 h 2352675"/>
                      <a:gd name="connsiteX28" fmla="*/ 876300 w 5362575"/>
                      <a:gd name="connsiteY28" fmla="*/ 1876425 h 2352675"/>
                      <a:gd name="connsiteX29" fmla="*/ 923925 w 5362575"/>
                      <a:gd name="connsiteY29" fmla="*/ 1876425 h 2352675"/>
                      <a:gd name="connsiteX30" fmla="*/ 1038225 w 5362575"/>
                      <a:gd name="connsiteY30" fmla="*/ 1743075 h 2352675"/>
                      <a:gd name="connsiteX0" fmla="*/ 1038225 w 5362575"/>
                      <a:gd name="connsiteY0" fmla="*/ 1743075 h 2352675"/>
                      <a:gd name="connsiteX1" fmla="*/ 1000125 w 5362575"/>
                      <a:gd name="connsiteY1" fmla="*/ 1371600 h 2352675"/>
                      <a:gd name="connsiteX2" fmla="*/ 1066800 w 5362575"/>
                      <a:gd name="connsiteY2" fmla="*/ 1123950 h 2352675"/>
                      <a:gd name="connsiteX3" fmla="*/ 1104900 w 5362575"/>
                      <a:gd name="connsiteY3" fmla="*/ 933450 h 2352675"/>
                      <a:gd name="connsiteX4" fmla="*/ 1285875 w 5362575"/>
                      <a:gd name="connsiteY4" fmla="*/ 781050 h 2352675"/>
                      <a:gd name="connsiteX5" fmla="*/ 1524000 w 5362575"/>
                      <a:gd name="connsiteY5" fmla="*/ 609600 h 2352675"/>
                      <a:gd name="connsiteX6" fmla="*/ 1847850 w 5362575"/>
                      <a:gd name="connsiteY6" fmla="*/ 495300 h 2352675"/>
                      <a:gd name="connsiteX7" fmla="*/ 2085975 w 5362575"/>
                      <a:gd name="connsiteY7" fmla="*/ 419100 h 2352675"/>
                      <a:gd name="connsiteX8" fmla="*/ 2486025 w 5362575"/>
                      <a:gd name="connsiteY8" fmla="*/ 400050 h 2352675"/>
                      <a:gd name="connsiteX9" fmla="*/ 2924175 w 5362575"/>
                      <a:gd name="connsiteY9" fmla="*/ 381000 h 2352675"/>
                      <a:gd name="connsiteX10" fmla="*/ 3257550 w 5362575"/>
                      <a:gd name="connsiteY10" fmla="*/ 457200 h 2352675"/>
                      <a:gd name="connsiteX11" fmla="*/ 3581400 w 5362575"/>
                      <a:gd name="connsiteY11" fmla="*/ 542925 h 2352675"/>
                      <a:gd name="connsiteX12" fmla="*/ 3914775 w 5362575"/>
                      <a:gd name="connsiteY12" fmla="*/ 704850 h 2352675"/>
                      <a:gd name="connsiteX13" fmla="*/ 4238625 w 5362575"/>
                      <a:gd name="connsiteY13" fmla="*/ 971550 h 2352675"/>
                      <a:gd name="connsiteX14" fmla="*/ 4400550 w 5362575"/>
                      <a:gd name="connsiteY14" fmla="*/ 1238250 h 2352675"/>
                      <a:gd name="connsiteX15" fmla="*/ 4400550 w 5362575"/>
                      <a:gd name="connsiteY15" fmla="*/ 1447800 h 2352675"/>
                      <a:gd name="connsiteX16" fmla="*/ 4400550 w 5362575"/>
                      <a:gd name="connsiteY16" fmla="*/ 1647825 h 2352675"/>
                      <a:gd name="connsiteX17" fmla="*/ 4457700 w 5362575"/>
                      <a:gd name="connsiteY17" fmla="*/ 1819275 h 2352675"/>
                      <a:gd name="connsiteX18" fmla="*/ 5133975 w 5362575"/>
                      <a:gd name="connsiteY18" fmla="*/ 2286000 h 2352675"/>
                      <a:gd name="connsiteX19" fmla="*/ 5362575 w 5362575"/>
                      <a:gd name="connsiteY19" fmla="*/ 1695450 h 2352675"/>
                      <a:gd name="connsiteX20" fmla="*/ 5353050 w 5362575"/>
                      <a:gd name="connsiteY20" fmla="*/ 1562100 h 2352675"/>
                      <a:gd name="connsiteX21" fmla="*/ 5162550 w 5362575"/>
                      <a:gd name="connsiteY21" fmla="*/ 581025 h 2352675"/>
                      <a:gd name="connsiteX22" fmla="*/ 3905250 w 5362575"/>
                      <a:gd name="connsiteY22" fmla="*/ 19050 h 2352675"/>
                      <a:gd name="connsiteX23" fmla="*/ 1285875 w 5362575"/>
                      <a:gd name="connsiteY23" fmla="*/ 0 h 2352675"/>
                      <a:gd name="connsiteX24" fmla="*/ 371475 w 5362575"/>
                      <a:gd name="connsiteY24" fmla="*/ 581025 h 2352675"/>
                      <a:gd name="connsiteX25" fmla="*/ 0 w 5362575"/>
                      <a:gd name="connsiteY25" fmla="*/ 1666875 h 2352675"/>
                      <a:gd name="connsiteX26" fmla="*/ 9525 w 5362575"/>
                      <a:gd name="connsiteY26" fmla="*/ 2085975 h 2352675"/>
                      <a:gd name="connsiteX27" fmla="*/ 95250 w 5362575"/>
                      <a:gd name="connsiteY27" fmla="*/ 2352675 h 2352675"/>
                      <a:gd name="connsiteX28" fmla="*/ 876300 w 5362575"/>
                      <a:gd name="connsiteY28" fmla="*/ 1876425 h 2352675"/>
                      <a:gd name="connsiteX29" fmla="*/ 923925 w 5362575"/>
                      <a:gd name="connsiteY29" fmla="*/ 1876425 h 2352675"/>
                      <a:gd name="connsiteX30" fmla="*/ 1038225 w 5362575"/>
                      <a:gd name="connsiteY30" fmla="*/ 1743075 h 2352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5362575" h="2352675">
                        <a:moveTo>
                          <a:pt x="1038225" y="1743075"/>
                        </a:moveTo>
                        <a:lnTo>
                          <a:pt x="1000125" y="1371600"/>
                        </a:lnTo>
                        <a:lnTo>
                          <a:pt x="1066800" y="1123950"/>
                        </a:lnTo>
                        <a:lnTo>
                          <a:pt x="1104900" y="933450"/>
                        </a:lnTo>
                        <a:lnTo>
                          <a:pt x="1285875" y="781050"/>
                        </a:lnTo>
                        <a:lnTo>
                          <a:pt x="1524000" y="609600"/>
                        </a:lnTo>
                        <a:lnTo>
                          <a:pt x="1847850" y="495300"/>
                        </a:lnTo>
                        <a:lnTo>
                          <a:pt x="2085975" y="419100"/>
                        </a:lnTo>
                        <a:lnTo>
                          <a:pt x="2486025" y="400050"/>
                        </a:lnTo>
                        <a:lnTo>
                          <a:pt x="2924175" y="381000"/>
                        </a:lnTo>
                        <a:lnTo>
                          <a:pt x="3257550" y="457200"/>
                        </a:lnTo>
                        <a:lnTo>
                          <a:pt x="3581400" y="542925"/>
                        </a:lnTo>
                        <a:lnTo>
                          <a:pt x="3914775" y="704850"/>
                        </a:lnTo>
                        <a:lnTo>
                          <a:pt x="4238625" y="971550"/>
                        </a:lnTo>
                        <a:lnTo>
                          <a:pt x="4400550" y="1238250"/>
                        </a:lnTo>
                        <a:lnTo>
                          <a:pt x="4400550" y="1447800"/>
                        </a:lnTo>
                        <a:lnTo>
                          <a:pt x="4400550" y="1647825"/>
                        </a:lnTo>
                        <a:lnTo>
                          <a:pt x="4457700" y="1819275"/>
                        </a:lnTo>
                        <a:lnTo>
                          <a:pt x="5133975" y="2286000"/>
                        </a:lnTo>
                        <a:lnTo>
                          <a:pt x="5362575" y="1695450"/>
                        </a:lnTo>
                        <a:lnTo>
                          <a:pt x="5353050" y="1562100"/>
                        </a:lnTo>
                        <a:lnTo>
                          <a:pt x="5162550" y="581025"/>
                        </a:lnTo>
                        <a:lnTo>
                          <a:pt x="3905250" y="19050"/>
                        </a:lnTo>
                        <a:lnTo>
                          <a:pt x="1285875" y="0"/>
                        </a:lnTo>
                        <a:lnTo>
                          <a:pt x="371475" y="581025"/>
                        </a:lnTo>
                        <a:lnTo>
                          <a:pt x="0" y="1666875"/>
                        </a:lnTo>
                        <a:lnTo>
                          <a:pt x="9525" y="2085975"/>
                        </a:lnTo>
                        <a:lnTo>
                          <a:pt x="95250" y="2352675"/>
                        </a:lnTo>
                        <a:lnTo>
                          <a:pt x="876300" y="1876425"/>
                        </a:lnTo>
                        <a:lnTo>
                          <a:pt x="923925" y="1876425"/>
                        </a:lnTo>
                        <a:lnTo>
                          <a:pt x="1038225" y="17430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フリーフォーム 105"/>
                  <p:cNvSpPr/>
                  <p:nvPr/>
                </p:nvSpPr>
                <p:spPr>
                  <a:xfrm>
                    <a:off x="1112937" y="1078708"/>
                    <a:ext cx="2171700" cy="1971675"/>
                  </a:xfrm>
                  <a:custGeom>
                    <a:avLst/>
                    <a:gdLst>
                      <a:gd name="connsiteX0" fmla="*/ 2181225 w 2181225"/>
                      <a:gd name="connsiteY0" fmla="*/ 333375 h 1971675"/>
                      <a:gd name="connsiteX1" fmla="*/ 1600200 w 2181225"/>
                      <a:gd name="connsiteY1" fmla="*/ 571500 h 1971675"/>
                      <a:gd name="connsiteX2" fmla="*/ 1247775 w 2181225"/>
                      <a:gd name="connsiteY2" fmla="*/ 1352550 h 1971675"/>
                      <a:gd name="connsiteX3" fmla="*/ 1181100 w 2181225"/>
                      <a:gd name="connsiteY3" fmla="*/ 1333500 h 1971675"/>
                      <a:gd name="connsiteX4" fmla="*/ 1143000 w 2181225"/>
                      <a:gd name="connsiteY4" fmla="*/ 1285875 h 1971675"/>
                      <a:gd name="connsiteX5" fmla="*/ 952500 w 2181225"/>
                      <a:gd name="connsiteY5" fmla="*/ 1352550 h 1971675"/>
                      <a:gd name="connsiteX6" fmla="*/ 0 w 2181225"/>
                      <a:gd name="connsiteY6" fmla="*/ 1971675 h 1971675"/>
                      <a:gd name="connsiteX7" fmla="*/ 9525 w 2181225"/>
                      <a:gd name="connsiteY7" fmla="*/ 619125 h 1971675"/>
                      <a:gd name="connsiteX8" fmla="*/ 752475 w 2181225"/>
                      <a:gd name="connsiteY8" fmla="*/ 171450 h 1971675"/>
                      <a:gd name="connsiteX9" fmla="*/ 847725 w 2181225"/>
                      <a:gd name="connsiteY9" fmla="*/ 133350 h 1971675"/>
                      <a:gd name="connsiteX10" fmla="*/ 933450 w 2181225"/>
                      <a:gd name="connsiteY10" fmla="*/ 0 h 1971675"/>
                      <a:gd name="connsiteX11" fmla="*/ 1600200 w 2181225"/>
                      <a:gd name="connsiteY11" fmla="*/ 533400 h 1971675"/>
                      <a:gd name="connsiteX12" fmla="*/ 2152650 w 2181225"/>
                      <a:gd name="connsiteY12" fmla="*/ 276225 h 1971675"/>
                      <a:gd name="connsiteX13" fmla="*/ 2181225 w 2181225"/>
                      <a:gd name="connsiteY13" fmla="*/ 333375 h 1971675"/>
                      <a:gd name="connsiteX0" fmla="*/ 2152650 w 2152650"/>
                      <a:gd name="connsiteY0" fmla="*/ 333375 h 1971675"/>
                      <a:gd name="connsiteX1" fmla="*/ 1600200 w 2152650"/>
                      <a:gd name="connsiteY1" fmla="*/ 571500 h 1971675"/>
                      <a:gd name="connsiteX2" fmla="*/ 1247775 w 2152650"/>
                      <a:gd name="connsiteY2" fmla="*/ 1352550 h 1971675"/>
                      <a:gd name="connsiteX3" fmla="*/ 1181100 w 2152650"/>
                      <a:gd name="connsiteY3" fmla="*/ 1333500 h 1971675"/>
                      <a:gd name="connsiteX4" fmla="*/ 1143000 w 2152650"/>
                      <a:gd name="connsiteY4" fmla="*/ 1285875 h 1971675"/>
                      <a:gd name="connsiteX5" fmla="*/ 952500 w 2152650"/>
                      <a:gd name="connsiteY5" fmla="*/ 1352550 h 1971675"/>
                      <a:gd name="connsiteX6" fmla="*/ 0 w 2152650"/>
                      <a:gd name="connsiteY6" fmla="*/ 1971675 h 1971675"/>
                      <a:gd name="connsiteX7" fmla="*/ 9525 w 2152650"/>
                      <a:gd name="connsiteY7" fmla="*/ 619125 h 1971675"/>
                      <a:gd name="connsiteX8" fmla="*/ 752475 w 2152650"/>
                      <a:gd name="connsiteY8" fmla="*/ 171450 h 1971675"/>
                      <a:gd name="connsiteX9" fmla="*/ 847725 w 2152650"/>
                      <a:gd name="connsiteY9" fmla="*/ 133350 h 1971675"/>
                      <a:gd name="connsiteX10" fmla="*/ 933450 w 2152650"/>
                      <a:gd name="connsiteY10" fmla="*/ 0 h 1971675"/>
                      <a:gd name="connsiteX11" fmla="*/ 1600200 w 2152650"/>
                      <a:gd name="connsiteY11" fmla="*/ 533400 h 1971675"/>
                      <a:gd name="connsiteX12" fmla="*/ 2152650 w 2152650"/>
                      <a:gd name="connsiteY12" fmla="*/ 276225 h 1971675"/>
                      <a:gd name="connsiteX13" fmla="*/ 2152650 w 2152650"/>
                      <a:gd name="connsiteY13" fmla="*/ 333375 h 1971675"/>
                      <a:gd name="connsiteX0" fmla="*/ 2171700 w 2171700"/>
                      <a:gd name="connsiteY0" fmla="*/ 342900 h 1971675"/>
                      <a:gd name="connsiteX1" fmla="*/ 1600200 w 2171700"/>
                      <a:gd name="connsiteY1" fmla="*/ 571500 h 1971675"/>
                      <a:gd name="connsiteX2" fmla="*/ 1247775 w 2171700"/>
                      <a:gd name="connsiteY2" fmla="*/ 1352550 h 1971675"/>
                      <a:gd name="connsiteX3" fmla="*/ 1181100 w 2171700"/>
                      <a:gd name="connsiteY3" fmla="*/ 1333500 h 1971675"/>
                      <a:gd name="connsiteX4" fmla="*/ 1143000 w 2171700"/>
                      <a:gd name="connsiteY4" fmla="*/ 1285875 h 1971675"/>
                      <a:gd name="connsiteX5" fmla="*/ 952500 w 2171700"/>
                      <a:gd name="connsiteY5" fmla="*/ 1352550 h 1971675"/>
                      <a:gd name="connsiteX6" fmla="*/ 0 w 2171700"/>
                      <a:gd name="connsiteY6" fmla="*/ 1971675 h 1971675"/>
                      <a:gd name="connsiteX7" fmla="*/ 9525 w 2171700"/>
                      <a:gd name="connsiteY7" fmla="*/ 619125 h 1971675"/>
                      <a:gd name="connsiteX8" fmla="*/ 752475 w 2171700"/>
                      <a:gd name="connsiteY8" fmla="*/ 171450 h 1971675"/>
                      <a:gd name="connsiteX9" fmla="*/ 847725 w 2171700"/>
                      <a:gd name="connsiteY9" fmla="*/ 133350 h 1971675"/>
                      <a:gd name="connsiteX10" fmla="*/ 933450 w 2171700"/>
                      <a:gd name="connsiteY10" fmla="*/ 0 h 1971675"/>
                      <a:gd name="connsiteX11" fmla="*/ 1600200 w 2171700"/>
                      <a:gd name="connsiteY11" fmla="*/ 533400 h 1971675"/>
                      <a:gd name="connsiteX12" fmla="*/ 2152650 w 2171700"/>
                      <a:gd name="connsiteY12" fmla="*/ 276225 h 1971675"/>
                      <a:gd name="connsiteX13" fmla="*/ 2171700 w 2171700"/>
                      <a:gd name="connsiteY13" fmla="*/ 342900 h 19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71700" h="1971675">
                        <a:moveTo>
                          <a:pt x="2171700" y="342900"/>
                        </a:moveTo>
                        <a:lnTo>
                          <a:pt x="1600200" y="571500"/>
                        </a:lnTo>
                        <a:lnTo>
                          <a:pt x="1247775" y="1352550"/>
                        </a:lnTo>
                        <a:lnTo>
                          <a:pt x="1181100" y="1333500"/>
                        </a:lnTo>
                        <a:lnTo>
                          <a:pt x="1143000" y="1285875"/>
                        </a:lnTo>
                        <a:lnTo>
                          <a:pt x="952500" y="1352550"/>
                        </a:lnTo>
                        <a:lnTo>
                          <a:pt x="0" y="1971675"/>
                        </a:lnTo>
                        <a:lnTo>
                          <a:pt x="9525" y="619125"/>
                        </a:lnTo>
                        <a:lnTo>
                          <a:pt x="752475" y="171450"/>
                        </a:lnTo>
                        <a:lnTo>
                          <a:pt x="847725" y="133350"/>
                        </a:lnTo>
                        <a:lnTo>
                          <a:pt x="933450" y="0"/>
                        </a:lnTo>
                        <a:lnTo>
                          <a:pt x="1600200" y="533400"/>
                        </a:lnTo>
                        <a:lnTo>
                          <a:pt x="2152650" y="276225"/>
                        </a:lnTo>
                        <a:lnTo>
                          <a:pt x="2171700" y="3429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" name="フリーフォーム 106"/>
                  <p:cNvSpPr/>
                  <p:nvPr/>
                </p:nvSpPr>
                <p:spPr>
                  <a:xfrm>
                    <a:off x="4229099" y="981075"/>
                    <a:ext cx="1952625" cy="1981200"/>
                  </a:xfrm>
                  <a:custGeom>
                    <a:avLst/>
                    <a:gdLst>
                      <a:gd name="connsiteX0" fmla="*/ 1123950 w 1885950"/>
                      <a:gd name="connsiteY0" fmla="*/ 0 h 1981200"/>
                      <a:gd name="connsiteX1" fmla="*/ 466725 w 1885950"/>
                      <a:gd name="connsiteY1" fmla="*/ 533400 h 1981200"/>
                      <a:gd name="connsiteX2" fmla="*/ 0 w 1885950"/>
                      <a:gd name="connsiteY2" fmla="*/ 371475 h 1981200"/>
                      <a:gd name="connsiteX3" fmla="*/ 0 w 1885950"/>
                      <a:gd name="connsiteY3" fmla="*/ 438150 h 1981200"/>
                      <a:gd name="connsiteX4" fmla="*/ 485775 w 1885950"/>
                      <a:gd name="connsiteY4" fmla="*/ 609600 h 1981200"/>
                      <a:gd name="connsiteX5" fmla="*/ 857250 w 1885950"/>
                      <a:gd name="connsiteY5" fmla="*/ 1466850 h 1981200"/>
                      <a:gd name="connsiteX6" fmla="*/ 923925 w 1885950"/>
                      <a:gd name="connsiteY6" fmla="*/ 1352550 h 1981200"/>
                      <a:gd name="connsiteX7" fmla="*/ 1104900 w 1885950"/>
                      <a:gd name="connsiteY7" fmla="*/ 1381125 h 1981200"/>
                      <a:gd name="connsiteX8" fmla="*/ 1190625 w 1885950"/>
                      <a:gd name="connsiteY8" fmla="*/ 1457325 h 1981200"/>
                      <a:gd name="connsiteX9" fmla="*/ 1847850 w 1885950"/>
                      <a:gd name="connsiteY9" fmla="*/ 1981200 h 1981200"/>
                      <a:gd name="connsiteX10" fmla="*/ 1885950 w 1885950"/>
                      <a:gd name="connsiteY10" fmla="*/ 647700 h 1981200"/>
                      <a:gd name="connsiteX11" fmla="*/ 1190625 w 1885950"/>
                      <a:gd name="connsiteY11" fmla="*/ 180975 h 1981200"/>
                      <a:gd name="connsiteX12" fmla="*/ 1123950 w 1885950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66675 w 1952625"/>
                      <a:gd name="connsiteY3" fmla="*/ 438150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  <a:gd name="connsiteX0" fmla="*/ 1228725 w 1990725"/>
                      <a:gd name="connsiteY0" fmla="*/ 0 h 1981200"/>
                      <a:gd name="connsiteX1" fmla="*/ 571500 w 1990725"/>
                      <a:gd name="connsiteY1" fmla="*/ 533400 h 1981200"/>
                      <a:gd name="connsiteX2" fmla="*/ 38100 w 1990725"/>
                      <a:gd name="connsiteY2" fmla="*/ 352425 h 1981200"/>
                      <a:gd name="connsiteX3" fmla="*/ 0 w 1990725"/>
                      <a:gd name="connsiteY3" fmla="*/ 419100 h 1981200"/>
                      <a:gd name="connsiteX4" fmla="*/ 590550 w 1990725"/>
                      <a:gd name="connsiteY4" fmla="*/ 609600 h 1981200"/>
                      <a:gd name="connsiteX5" fmla="*/ 962025 w 1990725"/>
                      <a:gd name="connsiteY5" fmla="*/ 1466850 h 1981200"/>
                      <a:gd name="connsiteX6" fmla="*/ 1028700 w 1990725"/>
                      <a:gd name="connsiteY6" fmla="*/ 1352550 h 1981200"/>
                      <a:gd name="connsiteX7" fmla="*/ 1209675 w 1990725"/>
                      <a:gd name="connsiteY7" fmla="*/ 1381125 h 1981200"/>
                      <a:gd name="connsiteX8" fmla="*/ 1295400 w 1990725"/>
                      <a:gd name="connsiteY8" fmla="*/ 1457325 h 1981200"/>
                      <a:gd name="connsiteX9" fmla="*/ 1952625 w 1990725"/>
                      <a:gd name="connsiteY9" fmla="*/ 1981200 h 1981200"/>
                      <a:gd name="connsiteX10" fmla="*/ 1990725 w 1990725"/>
                      <a:gd name="connsiteY10" fmla="*/ 647700 h 1981200"/>
                      <a:gd name="connsiteX11" fmla="*/ 1295400 w 1990725"/>
                      <a:gd name="connsiteY11" fmla="*/ 180975 h 1981200"/>
                      <a:gd name="connsiteX12" fmla="*/ 1228725 w 1990725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9525 w 1952625"/>
                      <a:gd name="connsiteY3" fmla="*/ 447675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9525 w 1952625"/>
                      <a:gd name="connsiteY3" fmla="*/ 419100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52625" h="1981200">
                        <a:moveTo>
                          <a:pt x="1190625" y="0"/>
                        </a:moveTo>
                        <a:lnTo>
                          <a:pt x="533400" y="533400"/>
                        </a:lnTo>
                        <a:lnTo>
                          <a:pt x="0" y="352425"/>
                        </a:lnTo>
                        <a:lnTo>
                          <a:pt x="9525" y="419100"/>
                        </a:lnTo>
                        <a:lnTo>
                          <a:pt x="552450" y="609600"/>
                        </a:lnTo>
                        <a:lnTo>
                          <a:pt x="923925" y="1466850"/>
                        </a:lnTo>
                        <a:lnTo>
                          <a:pt x="990600" y="1352550"/>
                        </a:lnTo>
                        <a:lnTo>
                          <a:pt x="1171575" y="1381125"/>
                        </a:lnTo>
                        <a:lnTo>
                          <a:pt x="1257300" y="1457325"/>
                        </a:lnTo>
                        <a:lnTo>
                          <a:pt x="1914525" y="1981200"/>
                        </a:lnTo>
                        <a:lnTo>
                          <a:pt x="1952625" y="647700"/>
                        </a:lnTo>
                        <a:lnTo>
                          <a:pt x="1257300" y="180975"/>
                        </a:lnTo>
                        <a:lnTo>
                          <a:pt x="1190625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" name="フリーフォーム 107"/>
                  <p:cNvSpPr/>
                  <p:nvPr/>
                </p:nvSpPr>
                <p:spPr>
                  <a:xfrm>
                    <a:off x="2552700" y="523875"/>
                    <a:ext cx="2324100" cy="1076325"/>
                  </a:xfrm>
                  <a:custGeom>
                    <a:avLst/>
                    <a:gdLst>
                      <a:gd name="connsiteX0" fmla="*/ 714375 w 2324100"/>
                      <a:gd name="connsiteY0" fmla="*/ 828675 h 1057275"/>
                      <a:gd name="connsiteX1" fmla="*/ 628650 w 2324100"/>
                      <a:gd name="connsiteY1" fmla="*/ 733425 h 1057275"/>
                      <a:gd name="connsiteX2" fmla="*/ 609600 w 2324100"/>
                      <a:gd name="connsiteY2" fmla="*/ 609600 h 1057275"/>
                      <a:gd name="connsiteX3" fmla="*/ 647700 w 2324100"/>
                      <a:gd name="connsiteY3" fmla="*/ 495300 h 1057275"/>
                      <a:gd name="connsiteX4" fmla="*/ 733425 w 2324100"/>
                      <a:gd name="connsiteY4" fmla="*/ 371475 h 1057275"/>
                      <a:gd name="connsiteX5" fmla="*/ 933450 w 2324100"/>
                      <a:gd name="connsiteY5" fmla="*/ 266700 h 1057275"/>
                      <a:gd name="connsiteX6" fmla="*/ 1181100 w 2324100"/>
                      <a:gd name="connsiteY6" fmla="*/ 257175 h 1057275"/>
                      <a:gd name="connsiteX7" fmla="*/ 1476375 w 2324100"/>
                      <a:gd name="connsiteY7" fmla="*/ 276225 h 1057275"/>
                      <a:gd name="connsiteX8" fmla="*/ 1619250 w 2324100"/>
                      <a:gd name="connsiteY8" fmla="*/ 400050 h 1057275"/>
                      <a:gd name="connsiteX9" fmla="*/ 1704975 w 2324100"/>
                      <a:gd name="connsiteY9" fmla="*/ 590550 h 1057275"/>
                      <a:gd name="connsiteX10" fmla="*/ 1685925 w 2324100"/>
                      <a:gd name="connsiteY10" fmla="*/ 828675 h 1057275"/>
                      <a:gd name="connsiteX11" fmla="*/ 2228850 w 2324100"/>
                      <a:gd name="connsiteY11" fmla="*/ 981075 h 1057275"/>
                      <a:gd name="connsiteX12" fmla="*/ 2286000 w 2324100"/>
                      <a:gd name="connsiteY12" fmla="*/ 838200 h 1057275"/>
                      <a:gd name="connsiteX13" fmla="*/ 2324100 w 2324100"/>
                      <a:gd name="connsiteY13" fmla="*/ 571500 h 1057275"/>
                      <a:gd name="connsiteX14" fmla="*/ 2238375 w 2324100"/>
                      <a:gd name="connsiteY14" fmla="*/ 361950 h 1057275"/>
                      <a:gd name="connsiteX15" fmla="*/ 2085975 w 2324100"/>
                      <a:gd name="connsiteY15" fmla="*/ 209550 h 1057275"/>
                      <a:gd name="connsiteX16" fmla="*/ 1733550 w 2324100"/>
                      <a:gd name="connsiteY16" fmla="*/ 57150 h 1057275"/>
                      <a:gd name="connsiteX17" fmla="*/ 1476375 w 2324100"/>
                      <a:gd name="connsiteY17" fmla="*/ 9525 h 1057275"/>
                      <a:gd name="connsiteX18" fmla="*/ 1162050 w 2324100"/>
                      <a:gd name="connsiteY18" fmla="*/ 0 h 1057275"/>
                      <a:gd name="connsiteX19" fmla="*/ 933450 w 2324100"/>
                      <a:gd name="connsiteY19" fmla="*/ 9525 h 1057275"/>
                      <a:gd name="connsiteX20" fmla="*/ 638175 w 2324100"/>
                      <a:gd name="connsiteY20" fmla="*/ 28575 h 1057275"/>
                      <a:gd name="connsiteX21" fmla="*/ 219075 w 2324100"/>
                      <a:gd name="connsiteY21" fmla="*/ 266700 h 1057275"/>
                      <a:gd name="connsiteX22" fmla="*/ 28575 w 2324100"/>
                      <a:gd name="connsiteY22" fmla="*/ 438150 h 1057275"/>
                      <a:gd name="connsiteX23" fmla="*/ 0 w 2324100"/>
                      <a:gd name="connsiteY23" fmla="*/ 590550 h 1057275"/>
                      <a:gd name="connsiteX24" fmla="*/ 28575 w 2324100"/>
                      <a:gd name="connsiteY24" fmla="*/ 781050 h 1057275"/>
                      <a:gd name="connsiteX25" fmla="*/ 200025 w 2324100"/>
                      <a:gd name="connsiteY25" fmla="*/ 1057275 h 1057275"/>
                      <a:gd name="connsiteX26" fmla="*/ 714375 w 2324100"/>
                      <a:gd name="connsiteY26" fmla="*/ 828675 h 1057275"/>
                      <a:gd name="connsiteX0" fmla="*/ 714375 w 2324100"/>
                      <a:gd name="connsiteY0" fmla="*/ 828675 h 1076325"/>
                      <a:gd name="connsiteX1" fmla="*/ 628650 w 2324100"/>
                      <a:gd name="connsiteY1" fmla="*/ 733425 h 1076325"/>
                      <a:gd name="connsiteX2" fmla="*/ 609600 w 2324100"/>
                      <a:gd name="connsiteY2" fmla="*/ 609600 h 1076325"/>
                      <a:gd name="connsiteX3" fmla="*/ 647700 w 2324100"/>
                      <a:gd name="connsiteY3" fmla="*/ 495300 h 1076325"/>
                      <a:gd name="connsiteX4" fmla="*/ 733425 w 2324100"/>
                      <a:gd name="connsiteY4" fmla="*/ 371475 h 1076325"/>
                      <a:gd name="connsiteX5" fmla="*/ 933450 w 2324100"/>
                      <a:gd name="connsiteY5" fmla="*/ 266700 h 1076325"/>
                      <a:gd name="connsiteX6" fmla="*/ 1181100 w 2324100"/>
                      <a:gd name="connsiteY6" fmla="*/ 257175 h 1076325"/>
                      <a:gd name="connsiteX7" fmla="*/ 1476375 w 2324100"/>
                      <a:gd name="connsiteY7" fmla="*/ 276225 h 1076325"/>
                      <a:gd name="connsiteX8" fmla="*/ 1619250 w 2324100"/>
                      <a:gd name="connsiteY8" fmla="*/ 400050 h 1076325"/>
                      <a:gd name="connsiteX9" fmla="*/ 1704975 w 2324100"/>
                      <a:gd name="connsiteY9" fmla="*/ 590550 h 1076325"/>
                      <a:gd name="connsiteX10" fmla="*/ 1685925 w 2324100"/>
                      <a:gd name="connsiteY10" fmla="*/ 828675 h 1076325"/>
                      <a:gd name="connsiteX11" fmla="*/ 2228850 w 2324100"/>
                      <a:gd name="connsiteY11" fmla="*/ 981075 h 1076325"/>
                      <a:gd name="connsiteX12" fmla="*/ 2286000 w 2324100"/>
                      <a:gd name="connsiteY12" fmla="*/ 838200 h 1076325"/>
                      <a:gd name="connsiteX13" fmla="*/ 2324100 w 2324100"/>
                      <a:gd name="connsiteY13" fmla="*/ 571500 h 1076325"/>
                      <a:gd name="connsiteX14" fmla="*/ 2238375 w 2324100"/>
                      <a:gd name="connsiteY14" fmla="*/ 361950 h 1076325"/>
                      <a:gd name="connsiteX15" fmla="*/ 2085975 w 2324100"/>
                      <a:gd name="connsiteY15" fmla="*/ 209550 h 1076325"/>
                      <a:gd name="connsiteX16" fmla="*/ 1733550 w 2324100"/>
                      <a:gd name="connsiteY16" fmla="*/ 57150 h 1076325"/>
                      <a:gd name="connsiteX17" fmla="*/ 1476375 w 2324100"/>
                      <a:gd name="connsiteY17" fmla="*/ 9525 h 1076325"/>
                      <a:gd name="connsiteX18" fmla="*/ 1162050 w 2324100"/>
                      <a:gd name="connsiteY18" fmla="*/ 0 h 1076325"/>
                      <a:gd name="connsiteX19" fmla="*/ 933450 w 2324100"/>
                      <a:gd name="connsiteY19" fmla="*/ 9525 h 1076325"/>
                      <a:gd name="connsiteX20" fmla="*/ 638175 w 2324100"/>
                      <a:gd name="connsiteY20" fmla="*/ 28575 h 1076325"/>
                      <a:gd name="connsiteX21" fmla="*/ 219075 w 2324100"/>
                      <a:gd name="connsiteY21" fmla="*/ 266700 h 1076325"/>
                      <a:gd name="connsiteX22" fmla="*/ 28575 w 2324100"/>
                      <a:gd name="connsiteY22" fmla="*/ 438150 h 1076325"/>
                      <a:gd name="connsiteX23" fmla="*/ 0 w 2324100"/>
                      <a:gd name="connsiteY23" fmla="*/ 590550 h 1076325"/>
                      <a:gd name="connsiteX24" fmla="*/ 28575 w 2324100"/>
                      <a:gd name="connsiteY24" fmla="*/ 781050 h 1076325"/>
                      <a:gd name="connsiteX25" fmla="*/ 171450 w 2324100"/>
                      <a:gd name="connsiteY25" fmla="*/ 1076325 h 1076325"/>
                      <a:gd name="connsiteX26" fmla="*/ 714375 w 2324100"/>
                      <a:gd name="connsiteY26" fmla="*/ 828675 h 1076325"/>
                      <a:gd name="connsiteX0" fmla="*/ 714375 w 2324100"/>
                      <a:gd name="connsiteY0" fmla="*/ 828675 h 1076325"/>
                      <a:gd name="connsiteX1" fmla="*/ 628650 w 2324100"/>
                      <a:gd name="connsiteY1" fmla="*/ 733425 h 1076325"/>
                      <a:gd name="connsiteX2" fmla="*/ 609600 w 2324100"/>
                      <a:gd name="connsiteY2" fmla="*/ 609600 h 1076325"/>
                      <a:gd name="connsiteX3" fmla="*/ 647700 w 2324100"/>
                      <a:gd name="connsiteY3" fmla="*/ 495300 h 1076325"/>
                      <a:gd name="connsiteX4" fmla="*/ 733425 w 2324100"/>
                      <a:gd name="connsiteY4" fmla="*/ 371475 h 1076325"/>
                      <a:gd name="connsiteX5" fmla="*/ 933450 w 2324100"/>
                      <a:gd name="connsiteY5" fmla="*/ 266700 h 1076325"/>
                      <a:gd name="connsiteX6" fmla="*/ 1181100 w 2324100"/>
                      <a:gd name="connsiteY6" fmla="*/ 257175 h 1076325"/>
                      <a:gd name="connsiteX7" fmla="*/ 1476375 w 2324100"/>
                      <a:gd name="connsiteY7" fmla="*/ 276225 h 1076325"/>
                      <a:gd name="connsiteX8" fmla="*/ 1619250 w 2324100"/>
                      <a:gd name="connsiteY8" fmla="*/ 400050 h 1076325"/>
                      <a:gd name="connsiteX9" fmla="*/ 1704975 w 2324100"/>
                      <a:gd name="connsiteY9" fmla="*/ 590550 h 1076325"/>
                      <a:gd name="connsiteX10" fmla="*/ 1685925 w 2324100"/>
                      <a:gd name="connsiteY10" fmla="*/ 828675 h 1076325"/>
                      <a:gd name="connsiteX11" fmla="*/ 2228850 w 2324100"/>
                      <a:gd name="connsiteY11" fmla="*/ 981075 h 1076325"/>
                      <a:gd name="connsiteX12" fmla="*/ 2273300 w 2324100"/>
                      <a:gd name="connsiteY12" fmla="*/ 939800 h 1076325"/>
                      <a:gd name="connsiteX13" fmla="*/ 2324100 w 2324100"/>
                      <a:gd name="connsiteY13" fmla="*/ 571500 h 1076325"/>
                      <a:gd name="connsiteX14" fmla="*/ 2238375 w 2324100"/>
                      <a:gd name="connsiteY14" fmla="*/ 361950 h 1076325"/>
                      <a:gd name="connsiteX15" fmla="*/ 2085975 w 2324100"/>
                      <a:gd name="connsiteY15" fmla="*/ 209550 h 1076325"/>
                      <a:gd name="connsiteX16" fmla="*/ 1733550 w 2324100"/>
                      <a:gd name="connsiteY16" fmla="*/ 57150 h 1076325"/>
                      <a:gd name="connsiteX17" fmla="*/ 1476375 w 2324100"/>
                      <a:gd name="connsiteY17" fmla="*/ 9525 h 1076325"/>
                      <a:gd name="connsiteX18" fmla="*/ 1162050 w 2324100"/>
                      <a:gd name="connsiteY18" fmla="*/ 0 h 1076325"/>
                      <a:gd name="connsiteX19" fmla="*/ 933450 w 2324100"/>
                      <a:gd name="connsiteY19" fmla="*/ 9525 h 1076325"/>
                      <a:gd name="connsiteX20" fmla="*/ 638175 w 2324100"/>
                      <a:gd name="connsiteY20" fmla="*/ 28575 h 1076325"/>
                      <a:gd name="connsiteX21" fmla="*/ 219075 w 2324100"/>
                      <a:gd name="connsiteY21" fmla="*/ 266700 h 1076325"/>
                      <a:gd name="connsiteX22" fmla="*/ 28575 w 2324100"/>
                      <a:gd name="connsiteY22" fmla="*/ 438150 h 1076325"/>
                      <a:gd name="connsiteX23" fmla="*/ 0 w 2324100"/>
                      <a:gd name="connsiteY23" fmla="*/ 590550 h 1076325"/>
                      <a:gd name="connsiteX24" fmla="*/ 28575 w 2324100"/>
                      <a:gd name="connsiteY24" fmla="*/ 781050 h 1076325"/>
                      <a:gd name="connsiteX25" fmla="*/ 171450 w 2324100"/>
                      <a:gd name="connsiteY25" fmla="*/ 1076325 h 1076325"/>
                      <a:gd name="connsiteX26" fmla="*/ 714375 w 2324100"/>
                      <a:gd name="connsiteY26" fmla="*/ 828675 h 107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24100" h="1076325">
                        <a:moveTo>
                          <a:pt x="714375" y="828675"/>
                        </a:moveTo>
                        <a:lnTo>
                          <a:pt x="628650" y="733425"/>
                        </a:lnTo>
                        <a:lnTo>
                          <a:pt x="609600" y="609600"/>
                        </a:lnTo>
                        <a:lnTo>
                          <a:pt x="647700" y="495300"/>
                        </a:lnTo>
                        <a:lnTo>
                          <a:pt x="733425" y="371475"/>
                        </a:lnTo>
                        <a:lnTo>
                          <a:pt x="933450" y="266700"/>
                        </a:lnTo>
                        <a:lnTo>
                          <a:pt x="1181100" y="257175"/>
                        </a:lnTo>
                        <a:lnTo>
                          <a:pt x="1476375" y="276225"/>
                        </a:lnTo>
                        <a:lnTo>
                          <a:pt x="1619250" y="400050"/>
                        </a:lnTo>
                        <a:lnTo>
                          <a:pt x="1704975" y="590550"/>
                        </a:lnTo>
                        <a:lnTo>
                          <a:pt x="1685925" y="828675"/>
                        </a:lnTo>
                        <a:lnTo>
                          <a:pt x="2228850" y="981075"/>
                        </a:lnTo>
                        <a:lnTo>
                          <a:pt x="2273300" y="939800"/>
                        </a:lnTo>
                        <a:lnTo>
                          <a:pt x="2324100" y="571500"/>
                        </a:lnTo>
                        <a:lnTo>
                          <a:pt x="2238375" y="361950"/>
                        </a:lnTo>
                        <a:lnTo>
                          <a:pt x="2085975" y="209550"/>
                        </a:lnTo>
                        <a:lnTo>
                          <a:pt x="1733550" y="57150"/>
                        </a:lnTo>
                        <a:lnTo>
                          <a:pt x="1476375" y="9525"/>
                        </a:lnTo>
                        <a:lnTo>
                          <a:pt x="1162050" y="0"/>
                        </a:lnTo>
                        <a:lnTo>
                          <a:pt x="933450" y="9525"/>
                        </a:lnTo>
                        <a:lnTo>
                          <a:pt x="638175" y="28575"/>
                        </a:lnTo>
                        <a:lnTo>
                          <a:pt x="219075" y="266700"/>
                        </a:lnTo>
                        <a:lnTo>
                          <a:pt x="28575" y="438150"/>
                        </a:lnTo>
                        <a:lnTo>
                          <a:pt x="0" y="590550"/>
                        </a:lnTo>
                        <a:lnTo>
                          <a:pt x="28575" y="781050"/>
                        </a:lnTo>
                        <a:lnTo>
                          <a:pt x="171450" y="1076325"/>
                        </a:lnTo>
                        <a:lnTo>
                          <a:pt x="714375" y="8286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9" name="フリーフォーム 108"/>
                  <p:cNvSpPr/>
                  <p:nvPr/>
                </p:nvSpPr>
                <p:spPr>
                  <a:xfrm>
                    <a:off x="3181350" y="742950"/>
                    <a:ext cx="1095375" cy="533400"/>
                  </a:xfrm>
                  <a:custGeom>
                    <a:avLst/>
                    <a:gdLst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819150 w 1095375"/>
                      <a:gd name="connsiteY4" fmla="*/ 95250 h 495300"/>
                      <a:gd name="connsiteX5" fmla="*/ 962025 w 1095375"/>
                      <a:gd name="connsiteY5" fmla="*/ 200025 h 495300"/>
                      <a:gd name="connsiteX6" fmla="*/ 1028700 w 1095375"/>
                      <a:gd name="connsiteY6" fmla="*/ 361950 h 495300"/>
                      <a:gd name="connsiteX7" fmla="*/ 1066800 w 1095375"/>
                      <a:gd name="connsiteY7" fmla="*/ 466725 h 495300"/>
                      <a:gd name="connsiteX8" fmla="*/ 1095375 w 1095375"/>
                      <a:gd name="connsiteY8" fmla="*/ 342900 h 495300"/>
                      <a:gd name="connsiteX9" fmla="*/ 1009650 w 1095375"/>
                      <a:gd name="connsiteY9" fmla="*/ 161925 h 495300"/>
                      <a:gd name="connsiteX10" fmla="*/ 895350 w 1095375"/>
                      <a:gd name="connsiteY10" fmla="*/ 38100 h 495300"/>
                      <a:gd name="connsiteX11" fmla="*/ 619125 w 1095375"/>
                      <a:gd name="connsiteY11" fmla="*/ 0 h 495300"/>
                      <a:gd name="connsiteX12" fmla="*/ 323850 w 1095375"/>
                      <a:gd name="connsiteY12" fmla="*/ 0 h 495300"/>
                      <a:gd name="connsiteX13" fmla="*/ 95250 w 1095375"/>
                      <a:gd name="connsiteY13" fmla="*/ 114300 h 495300"/>
                      <a:gd name="connsiteX14" fmla="*/ 28575 w 1095375"/>
                      <a:gd name="connsiteY14" fmla="*/ 247650 h 495300"/>
                      <a:gd name="connsiteX15" fmla="*/ 0 w 1095375"/>
                      <a:gd name="connsiteY15" fmla="*/ 323850 h 495300"/>
                      <a:gd name="connsiteX16" fmla="*/ 0 w 1095375"/>
                      <a:gd name="connsiteY16" fmla="*/ 438150 h 495300"/>
                      <a:gd name="connsiteX17" fmla="*/ 28575 w 1095375"/>
                      <a:gd name="connsiteY17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819150 w 1095375"/>
                      <a:gd name="connsiteY4" fmla="*/ 95250 h 495300"/>
                      <a:gd name="connsiteX5" fmla="*/ 962025 w 1095375"/>
                      <a:gd name="connsiteY5" fmla="*/ 200025 h 495300"/>
                      <a:gd name="connsiteX6" fmla="*/ 1028700 w 1095375"/>
                      <a:gd name="connsiteY6" fmla="*/ 361950 h 495300"/>
                      <a:gd name="connsiteX7" fmla="*/ 1066800 w 1095375"/>
                      <a:gd name="connsiteY7" fmla="*/ 466725 h 495300"/>
                      <a:gd name="connsiteX8" fmla="*/ 1095375 w 1095375"/>
                      <a:gd name="connsiteY8" fmla="*/ 342900 h 495300"/>
                      <a:gd name="connsiteX9" fmla="*/ 1009650 w 1095375"/>
                      <a:gd name="connsiteY9" fmla="*/ 161925 h 495300"/>
                      <a:gd name="connsiteX10" fmla="*/ 863600 w 1095375"/>
                      <a:gd name="connsiteY10" fmla="*/ 12700 h 495300"/>
                      <a:gd name="connsiteX11" fmla="*/ 619125 w 1095375"/>
                      <a:gd name="connsiteY11" fmla="*/ 0 h 495300"/>
                      <a:gd name="connsiteX12" fmla="*/ 323850 w 1095375"/>
                      <a:gd name="connsiteY12" fmla="*/ 0 h 495300"/>
                      <a:gd name="connsiteX13" fmla="*/ 95250 w 1095375"/>
                      <a:gd name="connsiteY13" fmla="*/ 114300 h 495300"/>
                      <a:gd name="connsiteX14" fmla="*/ 28575 w 1095375"/>
                      <a:gd name="connsiteY14" fmla="*/ 247650 h 495300"/>
                      <a:gd name="connsiteX15" fmla="*/ 0 w 1095375"/>
                      <a:gd name="connsiteY15" fmla="*/ 323850 h 495300"/>
                      <a:gd name="connsiteX16" fmla="*/ 0 w 1095375"/>
                      <a:gd name="connsiteY16" fmla="*/ 438150 h 495300"/>
                      <a:gd name="connsiteX17" fmla="*/ 28575 w 1095375"/>
                      <a:gd name="connsiteY17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732035 w 1095375"/>
                      <a:gd name="connsiteY4" fmla="*/ 93362 h 495300"/>
                      <a:gd name="connsiteX5" fmla="*/ 819150 w 1095375"/>
                      <a:gd name="connsiteY5" fmla="*/ 95250 h 495300"/>
                      <a:gd name="connsiteX6" fmla="*/ 962025 w 1095375"/>
                      <a:gd name="connsiteY6" fmla="*/ 200025 h 495300"/>
                      <a:gd name="connsiteX7" fmla="*/ 1028700 w 1095375"/>
                      <a:gd name="connsiteY7" fmla="*/ 361950 h 495300"/>
                      <a:gd name="connsiteX8" fmla="*/ 1066800 w 1095375"/>
                      <a:gd name="connsiteY8" fmla="*/ 466725 h 495300"/>
                      <a:gd name="connsiteX9" fmla="*/ 1095375 w 1095375"/>
                      <a:gd name="connsiteY9" fmla="*/ 342900 h 495300"/>
                      <a:gd name="connsiteX10" fmla="*/ 1009650 w 1095375"/>
                      <a:gd name="connsiteY10" fmla="*/ 161925 h 495300"/>
                      <a:gd name="connsiteX11" fmla="*/ 863600 w 1095375"/>
                      <a:gd name="connsiteY11" fmla="*/ 12700 h 495300"/>
                      <a:gd name="connsiteX12" fmla="*/ 619125 w 1095375"/>
                      <a:gd name="connsiteY12" fmla="*/ 0 h 495300"/>
                      <a:gd name="connsiteX13" fmla="*/ 323850 w 1095375"/>
                      <a:gd name="connsiteY13" fmla="*/ 0 h 495300"/>
                      <a:gd name="connsiteX14" fmla="*/ 95250 w 1095375"/>
                      <a:gd name="connsiteY14" fmla="*/ 114300 h 495300"/>
                      <a:gd name="connsiteX15" fmla="*/ 28575 w 1095375"/>
                      <a:gd name="connsiteY15" fmla="*/ 247650 h 495300"/>
                      <a:gd name="connsiteX16" fmla="*/ 0 w 1095375"/>
                      <a:gd name="connsiteY16" fmla="*/ 323850 h 495300"/>
                      <a:gd name="connsiteX17" fmla="*/ 0 w 1095375"/>
                      <a:gd name="connsiteY17" fmla="*/ 438150 h 495300"/>
                      <a:gd name="connsiteX18" fmla="*/ 28575 w 1095375"/>
                      <a:gd name="connsiteY18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592335 w 1095375"/>
                      <a:gd name="connsiteY4" fmla="*/ 48912 h 495300"/>
                      <a:gd name="connsiteX5" fmla="*/ 819150 w 1095375"/>
                      <a:gd name="connsiteY5" fmla="*/ 95250 h 495300"/>
                      <a:gd name="connsiteX6" fmla="*/ 962025 w 1095375"/>
                      <a:gd name="connsiteY6" fmla="*/ 200025 h 495300"/>
                      <a:gd name="connsiteX7" fmla="*/ 1028700 w 1095375"/>
                      <a:gd name="connsiteY7" fmla="*/ 361950 h 495300"/>
                      <a:gd name="connsiteX8" fmla="*/ 1066800 w 1095375"/>
                      <a:gd name="connsiteY8" fmla="*/ 466725 h 495300"/>
                      <a:gd name="connsiteX9" fmla="*/ 1095375 w 1095375"/>
                      <a:gd name="connsiteY9" fmla="*/ 342900 h 495300"/>
                      <a:gd name="connsiteX10" fmla="*/ 1009650 w 1095375"/>
                      <a:gd name="connsiteY10" fmla="*/ 161925 h 495300"/>
                      <a:gd name="connsiteX11" fmla="*/ 863600 w 1095375"/>
                      <a:gd name="connsiteY11" fmla="*/ 12700 h 495300"/>
                      <a:gd name="connsiteX12" fmla="*/ 619125 w 1095375"/>
                      <a:gd name="connsiteY12" fmla="*/ 0 h 495300"/>
                      <a:gd name="connsiteX13" fmla="*/ 323850 w 1095375"/>
                      <a:gd name="connsiteY13" fmla="*/ 0 h 495300"/>
                      <a:gd name="connsiteX14" fmla="*/ 95250 w 1095375"/>
                      <a:gd name="connsiteY14" fmla="*/ 114300 h 495300"/>
                      <a:gd name="connsiteX15" fmla="*/ 28575 w 1095375"/>
                      <a:gd name="connsiteY15" fmla="*/ 247650 h 495300"/>
                      <a:gd name="connsiteX16" fmla="*/ 0 w 1095375"/>
                      <a:gd name="connsiteY16" fmla="*/ 323850 h 495300"/>
                      <a:gd name="connsiteX17" fmla="*/ 0 w 1095375"/>
                      <a:gd name="connsiteY17" fmla="*/ 438150 h 495300"/>
                      <a:gd name="connsiteX18" fmla="*/ 28575 w 1095375"/>
                      <a:gd name="connsiteY18" fmla="*/ 495300 h 4953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28700 w 1095375"/>
                      <a:gd name="connsiteY7" fmla="*/ 40005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9372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28700 w 1095375"/>
                      <a:gd name="connsiteY7" fmla="*/ 40005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7467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60450 w 1095375"/>
                      <a:gd name="connsiteY7" fmla="*/ 39370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7467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95375" h="533400">
                        <a:moveTo>
                          <a:pt x="28575" y="533400"/>
                        </a:moveTo>
                        <a:lnTo>
                          <a:pt x="28575" y="390525"/>
                        </a:lnTo>
                        <a:lnTo>
                          <a:pt x="152400" y="209550"/>
                        </a:lnTo>
                        <a:lnTo>
                          <a:pt x="333375" y="123825"/>
                        </a:lnTo>
                        <a:lnTo>
                          <a:pt x="592335" y="87012"/>
                        </a:lnTo>
                        <a:lnTo>
                          <a:pt x="819150" y="133350"/>
                        </a:lnTo>
                        <a:lnTo>
                          <a:pt x="962025" y="238125"/>
                        </a:lnTo>
                        <a:lnTo>
                          <a:pt x="1060450" y="393700"/>
                        </a:lnTo>
                        <a:lnTo>
                          <a:pt x="1066800" y="504825"/>
                        </a:lnTo>
                        <a:lnTo>
                          <a:pt x="1095375" y="381000"/>
                        </a:lnTo>
                        <a:lnTo>
                          <a:pt x="1009650" y="200025"/>
                        </a:lnTo>
                        <a:lnTo>
                          <a:pt x="863600" y="50800"/>
                        </a:lnTo>
                        <a:lnTo>
                          <a:pt x="574675" y="0"/>
                        </a:lnTo>
                        <a:lnTo>
                          <a:pt x="323850" y="38100"/>
                        </a:lnTo>
                        <a:lnTo>
                          <a:pt x="95250" y="152400"/>
                        </a:lnTo>
                        <a:lnTo>
                          <a:pt x="28575" y="285750"/>
                        </a:lnTo>
                        <a:lnTo>
                          <a:pt x="0" y="361950"/>
                        </a:lnTo>
                        <a:lnTo>
                          <a:pt x="0" y="476250"/>
                        </a:lnTo>
                        <a:lnTo>
                          <a:pt x="28575" y="5334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" name="フリーフォーム 109"/>
                  <p:cNvSpPr/>
                  <p:nvPr/>
                </p:nvSpPr>
                <p:spPr>
                  <a:xfrm>
                    <a:off x="2057400" y="-276225"/>
                    <a:ext cx="3381375" cy="1895475"/>
                  </a:xfrm>
                  <a:custGeom>
                    <a:avLst/>
                    <a:gdLst>
                      <a:gd name="connsiteX0" fmla="*/ 704850 w 3381375"/>
                      <a:gd name="connsiteY0" fmla="*/ 1866900 h 1866900"/>
                      <a:gd name="connsiteX1" fmla="*/ 552450 w 3381375"/>
                      <a:gd name="connsiteY1" fmla="*/ 1581150 h 1866900"/>
                      <a:gd name="connsiteX2" fmla="*/ 504825 w 3381375"/>
                      <a:gd name="connsiteY2" fmla="*/ 1362075 h 1866900"/>
                      <a:gd name="connsiteX3" fmla="*/ 542925 w 3381375"/>
                      <a:gd name="connsiteY3" fmla="*/ 1266825 h 1866900"/>
                      <a:gd name="connsiteX4" fmla="*/ 714375 w 3381375"/>
                      <a:gd name="connsiteY4" fmla="*/ 1114425 h 1866900"/>
                      <a:gd name="connsiteX5" fmla="*/ 1162050 w 3381375"/>
                      <a:gd name="connsiteY5" fmla="*/ 819150 h 1866900"/>
                      <a:gd name="connsiteX6" fmla="*/ 1657350 w 3381375"/>
                      <a:gd name="connsiteY6" fmla="*/ 809625 h 1866900"/>
                      <a:gd name="connsiteX7" fmla="*/ 2000250 w 3381375"/>
                      <a:gd name="connsiteY7" fmla="*/ 809625 h 1866900"/>
                      <a:gd name="connsiteX8" fmla="*/ 2247900 w 3381375"/>
                      <a:gd name="connsiteY8" fmla="*/ 876300 h 1866900"/>
                      <a:gd name="connsiteX9" fmla="*/ 2571750 w 3381375"/>
                      <a:gd name="connsiteY9" fmla="*/ 1028700 h 1866900"/>
                      <a:gd name="connsiteX10" fmla="*/ 2752725 w 3381375"/>
                      <a:gd name="connsiteY10" fmla="*/ 1162050 h 1866900"/>
                      <a:gd name="connsiteX11" fmla="*/ 2819400 w 3381375"/>
                      <a:gd name="connsiteY11" fmla="*/ 1428750 h 1866900"/>
                      <a:gd name="connsiteX12" fmla="*/ 2781300 w 3381375"/>
                      <a:gd name="connsiteY12" fmla="*/ 1743075 h 1866900"/>
                      <a:gd name="connsiteX13" fmla="*/ 2743200 w 3381375"/>
                      <a:gd name="connsiteY13" fmla="*/ 1790700 h 1866900"/>
                      <a:gd name="connsiteX14" fmla="*/ 3381375 w 3381375"/>
                      <a:gd name="connsiteY14" fmla="*/ 1247775 h 1866900"/>
                      <a:gd name="connsiteX15" fmla="*/ 3381375 w 3381375"/>
                      <a:gd name="connsiteY15" fmla="*/ 828675 h 1866900"/>
                      <a:gd name="connsiteX16" fmla="*/ 3248025 w 3381375"/>
                      <a:gd name="connsiteY16" fmla="*/ 609600 h 1866900"/>
                      <a:gd name="connsiteX17" fmla="*/ 2905125 w 3381375"/>
                      <a:gd name="connsiteY17" fmla="*/ 314325 h 1866900"/>
                      <a:gd name="connsiteX18" fmla="*/ 2581275 w 3381375"/>
                      <a:gd name="connsiteY18" fmla="*/ 161925 h 1866900"/>
                      <a:gd name="connsiteX19" fmla="*/ 1952625 w 3381375"/>
                      <a:gd name="connsiteY19" fmla="*/ 0 h 1866900"/>
                      <a:gd name="connsiteX20" fmla="*/ 1066800 w 3381375"/>
                      <a:gd name="connsiteY20" fmla="*/ 47625 h 1866900"/>
                      <a:gd name="connsiteX21" fmla="*/ 495300 w 3381375"/>
                      <a:gd name="connsiteY21" fmla="*/ 247650 h 1866900"/>
                      <a:gd name="connsiteX22" fmla="*/ 152400 w 3381375"/>
                      <a:gd name="connsiteY22" fmla="*/ 504825 h 1866900"/>
                      <a:gd name="connsiteX23" fmla="*/ 85725 w 3381375"/>
                      <a:gd name="connsiteY23" fmla="*/ 571500 h 1866900"/>
                      <a:gd name="connsiteX24" fmla="*/ 0 w 3381375"/>
                      <a:gd name="connsiteY24" fmla="*/ 962025 h 1866900"/>
                      <a:gd name="connsiteX25" fmla="*/ 9525 w 3381375"/>
                      <a:gd name="connsiteY25" fmla="*/ 1419225 h 1866900"/>
                      <a:gd name="connsiteX26" fmla="*/ 704850 w 3381375"/>
                      <a:gd name="connsiteY26" fmla="*/ 1866900 h 1866900"/>
                      <a:gd name="connsiteX0" fmla="*/ 676275 w 3381375"/>
                      <a:gd name="connsiteY0" fmla="*/ 1895475 h 1895475"/>
                      <a:gd name="connsiteX1" fmla="*/ 552450 w 3381375"/>
                      <a:gd name="connsiteY1" fmla="*/ 1581150 h 1895475"/>
                      <a:gd name="connsiteX2" fmla="*/ 504825 w 3381375"/>
                      <a:gd name="connsiteY2" fmla="*/ 1362075 h 1895475"/>
                      <a:gd name="connsiteX3" fmla="*/ 542925 w 3381375"/>
                      <a:gd name="connsiteY3" fmla="*/ 1266825 h 1895475"/>
                      <a:gd name="connsiteX4" fmla="*/ 714375 w 3381375"/>
                      <a:gd name="connsiteY4" fmla="*/ 1114425 h 1895475"/>
                      <a:gd name="connsiteX5" fmla="*/ 1162050 w 3381375"/>
                      <a:gd name="connsiteY5" fmla="*/ 819150 h 1895475"/>
                      <a:gd name="connsiteX6" fmla="*/ 1657350 w 3381375"/>
                      <a:gd name="connsiteY6" fmla="*/ 809625 h 1895475"/>
                      <a:gd name="connsiteX7" fmla="*/ 2000250 w 3381375"/>
                      <a:gd name="connsiteY7" fmla="*/ 809625 h 1895475"/>
                      <a:gd name="connsiteX8" fmla="*/ 2247900 w 3381375"/>
                      <a:gd name="connsiteY8" fmla="*/ 876300 h 1895475"/>
                      <a:gd name="connsiteX9" fmla="*/ 2571750 w 3381375"/>
                      <a:gd name="connsiteY9" fmla="*/ 1028700 h 1895475"/>
                      <a:gd name="connsiteX10" fmla="*/ 2752725 w 3381375"/>
                      <a:gd name="connsiteY10" fmla="*/ 1162050 h 1895475"/>
                      <a:gd name="connsiteX11" fmla="*/ 2819400 w 3381375"/>
                      <a:gd name="connsiteY11" fmla="*/ 1428750 h 1895475"/>
                      <a:gd name="connsiteX12" fmla="*/ 2781300 w 3381375"/>
                      <a:gd name="connsiteY12" fmla="*/ 1743075 h 1895475"/>
                      <a:gd name="connsiteX13" fmla="*/ 2743200 w 3381375"/>
                      <a:gd name="connsiteY13" fmla="*/ 1790700 h 1895475"/>
                      <a:gd name="connsiteX14" fmla="*/ 3381375 w 3381375"/>
                      <a:gd name="connsiteY14" fmla="*/ 1247775 h 1895475"/>
                      <a:gd name="connsiteX15" fmla="*/ 3381375 w 3381375"/>
                      <a:gd name="connsiteY15" fmla="*/ 828675 h 1895475"/>
                      <a:gd name="connsiteX16" fmla="*/ 3248025 w 3381375"/>
                      <a:gd name="connsiteY16" fmla="*/ 609600 h 1895475"/>
                      <a:gd name="connsiteX17" fmla="*/ 2905125 w 3381375"/>
                      <a:gd name="connsiteY17" fmla="*/ 314325 h 1895475"/>
                      <a:gd name="connsiteX18" fmla="*/ 2581275 w 3381375"/>
                      <a:gd name="connsiteY18" fmla="*/ 161925 h 1895475"/>
                      <a:gd name="connsiteX19" fmla="*/ 1952625 w 3381375"/>
                      <a:gd name="connsiteY19" fmla="*/ 0 h 1895475"/>
                      <a:gd name="connsiteX20" fmla="*/ 1066800 w 3381375"/>
                      <a:gd name="connsiteY20" fmla="*/ 47625 h 1895475"/>
                      <a:gd name="connsiteX21" fmla="*/ 495300 w 3381375"/>
                      <a:gd name="connsiteY21" fmla="*/ 247650 h 1895475"/>
                      <a:gd name="connsiteX22" fmla="*/ 152400 w 3381375"/>
                      <a:gd name="connsiteY22" fmla="*/ 504825 h 1895475"/>
                      <a:gd name="connsiteX23" fmla="*/ 85725 w 3381375"/>
                      <a:gd name="connsiteY23" fmla="*/ 571500 h 1895475"/>
                      <a:gd name="connsiteX24" fmla="*/ 0 w 3381375"/>
                      <a:gd name="connsiteY24" fmla="*/ 962025 h 1895475"/>
                      <a:gd name="connsiteX25" fmla="*/ 9525 w 3381375"/>
                      <a:gd name="connsiteY25" fmla="*/ 1419225 h 1895475"/>
                      <a:gd name="connsiteX26" fmla="*/ 676275 w 3381375"/>
                      <a:gd name="connsiteY26" fmla="*/ 1895475 h 189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381375" h="1895475">
                        <a:moveTo>
                          <a:pt x="676275" y="1895475"/>
                        </a:moveTo>
                        <a:lnTo>
                          <a:pt x="552450" y="1581150"/>
                        </a:lnTo>
                        <a:lnTo>
                          <a:pt x="504825" y="1362075"/>
                        </a:lnTo>
                        <a:lnTo>
                          <a:pt x="542925" y="1266825"/>
                        </a:lnTo>
                        <a:lnTo>
                          <a:pt x="714375" y="1114425"/>
                        </a:lnTo>
                        <a:lnTo>
                          <a:pt x="1162050" y="819150"/>
                        </a:lnTo>
                        <a:lnTo>
                          <a:pt x="1657350" y="809625"/>
                        </a:lnTo>
                        <a:lnTo>
                          <a:pt x="2000250" y="809625"/>
                        </a:lnTo>
                        <a:lnTo>
                          <a:pt x="2247900" y="876300"/>
                        </a:lnTo>
                        <a:lnTo>
                          <a:pt x="2571750" y="1028700"/>
                        </a:lnTo>
                        <a:lnTo>
                          <a:pt x="2752725" y="1162050"/>
                        </a:lnTo>
                        <a:lnTo>
                          <a:pt x="2819400" y="1428750"/>
                        </a:lnTo>
                        <a:lnTo>
                          <a:pt x="2781300" y="1743075"/>
                        </a:lnTo>
                        <a:lnTo>
                          <a:pt x="2743200" y="1790700"/>
                        </a:lnTo>
                        <a:lnTo>
                          <a:pt x="3381375" y="1247775"/>
                        </a:lnTo>
                        <a:lnTo>
                          <a:pt x="3381375" y="828675"/>
                        </a:lnTo>
                        <a:lnTo>
                          <a:pt x="3248025" y="609600"/>
                        </a:lnTo>
                        <a:lnTo>
                          <a:pt x="2905125" y="314325"/>
                        </a:lnTo>
                        <a:lnTo>
                          <a:pt x="2581275" y="161925"/>
                        </a:lnTo>
                        <a:lnTo>
                          <a:pt x="1952625" y="0"/>
                        </a:lnTo>
                        <a:lnTo>
                          <a:pt x="1066800" y="47625"/>
                        </a:lnTo>
                        <a:lnTo>
                          <a:pt x="495300" y="247650"/>
                        </a:lnTo>
                        <a:lnTo>
                          <a:pt x="152400" y="504825"/>
                        </a:lnTo>
                        <a:lnTo>
                          <a:pt x="85725" y="571500"/>
                        </a:lnTo>
                        <a:lnTo>
                          <a:pt x="0" y="962025"/>
                        </a:lnTo>
                        <a:lnTo>
                          <a:pt x="9525" y="1419225"/>
                        </a:lnTo>
                        <a:lnTo>
                          <a:pt x="676275" y="18954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11" name="直線コネクタ 110"/>
                  <p:cNvCxnSpPr>
                    <a:stCxn id="105" idx="1"/>
                    <a:endCxn id="110" idx="2"/>
                  </p:cNvCxnSpPr>
                  <p:nvPr/>
                </p:nvCxnSpPr>
                <p:spPr>
                  <a:xfrm>
                    <a:off x="2038350" y="714375"/>
                    <a:ext cx="523875" cy="3714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/>
                  <p:cNvCxnSpPr/>
                  <p:nvPr/>
                </p:nvCxnSpPr>
                <p:spPr>
                  <a:xfrm>
                    <a:off x="2176083" y="274103"/>
                    <a:ext cx="556667" cy="60483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112"/>
                  <p:cNvCxnSpPr/>
                  <p:nvPr/>
                </p:nvCxnSpPr>
                <p:spPr>
                  <a:xfrm>
                    <a:off x="2669828" y="-97632"/>
                    <a:ext cx="427526" cy="7429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/>
                  <p:cNvCxnSpPr/>
                  <p:nvPr/>
                </p:nvCxnSpPr>
                <p:spPr>
                  <a:xfrm>
                    <a:off x="3390027" y="-228600"/>
                    <a:ext cx="95250" cy="7715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3994812" y="-273426"/>
                    <a:ext cx="0" cy="8096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 flipH="1">
                    <a:off x="4346013" y="-95015"/>
                    <a:ext cx="333375" cy="7143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/>
                  <p:cNvCxnSpPr/>
                  <p:nvPr/>
                </p:nvCxnSpPr>
                <p:spPr>
                  <a:xfrm flipH="1">
                    <a:off x="4713950" y="264059"/>
                    <a:ext cx="495300" cy="5524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17"/>
                  <p:cNvCxnSpPr/>
                  <p:nvPr/>
                </p:nvCxnSpPr>
                <p:spPr>
                  <a:xfrm flipH="1">
                    <a:off x="4864762" y="735138"/>
                    <a:ext cx="561975" cy="3619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5149517" y="5439352"/>
                  <a:ext cx="1218411" cy="650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 smtClean="0">
                      <a:latin typeface="Arial" pitchFamily="34" charset="0"/>
                      <a:cs typeface="Arial" pitchFamily="34" charset="0"/>
                    </a:rPr>
                    <a:t>Gasket</a:t>
                  </a:r>
                  <a:endParaRPr kumimoji="1" lang="ja-JP" alt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4" name="直線矢印コネクタ 103"/>
                <p:cNvCxnSpPr/>
                <p:nvPr/>
              </p:nvCxnSpPr>
              <p:spPr>
                <a:xfrm flipV="1">
                  <a:off x="5933076" y="5333321"/>
                  <a:ext cx="337490" cy="1401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グループ化 110"/>
              <p:cNvGrpSpPr/>
              <p:nvPr/>
            </p:nvGrpSpPr>
            <p:grpSpPr>
              <a:xfrm>
                <a:off x="555249" y="2285846"/>
                <a:ext cx="7074740" cy="2565853"/>
                <a:chOff x="555249" y="2285846"/>
                <a:chExt cx="7074740" cy="2565853"/>
              </a:xfrm>
            </p:grpSpPr>
            <p:grpSp>
              <p:nvGrpSpPr>
                <p:cNvPr id="85" name="グループ化 72"/>
                <p:cNvGrpSpPr/>
                <p:nvPr/>
              </p:nvGrpSpPr>
              <p:grpSpPr>
                <a:xfrm>
                  <a:off x="555249" y="2285846"/>
                  <a:ext cx="7074740" cy="2565853"/>
                  <a:chOff x="555249" y="2285846"/>
                  <a:chExt cx="7074740" cy="2565853"/>
                </a:xfrm>
              </p:grpSpPr>
              <p:grpSp>
                <p:nvGrpSpPr>
                  <p:cNvPr id="87" name="グループ化 28"/>
                  <p:cNvGrpSpPr/>
                  <p:nvPr/>
                </p:nvGrpSpPr>
                <p:grpSpPr>
                  <a:xfrm>
                    <a:off x="2219325" y="2285846"/>
                    <a:ext cx="5410664" cy="2565853"/>
                    <a:chOff x="1085385" y="-775154"/>
                    <a:chExt cx="5410664" cy="2565853"/>
                  </a:xfrm>
                  <a:solidFill>
                    <a:schemeClr val="bg2">
                      <a:lumMod val="75000"/>
                    </a:schemeClr>
                  </a:solidFill>
                </p:grpSpPr>
                <p:sp>
                  <p:nvSpPr>
                    <p:cNvPr id="90" name="フリーフォーム 89"/>
                    <p:cNvSpPr/>
                    <p:nvPr/>
                  </p:nvSpPr>
                  <p:spPr>
                    <a:xfrm>
                      <a:off x="1085385" y="-775154"/>
                      <a:ext cx="5410664" cy="2480128"/>
                    </a:xfrm>
                    <a:custGeom>
                      <a:avLst/>
                      <a:gdLst>
                        <a:gd name="connsiteX0" fmla="*/ 38100 w 5105400"/>
                        <a:gd name="connsiteY0" fmla="*/ 2238375 h 2238375"/>
                        <a:gd name="connsiteX1" fmla="*/ 838200 w 5105400"/>
                        <a:gd name="connsiteY1" fmla="*/ 1838325 h 2238375"/>
                        <a:gd name="connsiteX2" fmla="*/ 923925 w 5105400"/>
                        <a:gd name="connsiteY2" fmla="*/ 1647825 h 2238375"/>
                        <a:gd name="connsiteX3" fmla="*/ 1619250 w 5105400"/>
                        <a:gd name="connsiteY3" fmla="*/ 2200275 h 2238375"/>
                        <a:gd name="connsiteX4" fmla="*/ 2333625 w 5105400"/>
                        <a:gd name="connsiteY4" fmla="*/ 1914525 h 2238375"/>
                        <a:gd name="connsiteX5" fmla="*/ 2266950 w 5105400"/>
                        <a:gd name="connsiteY5" fmla="*/ 1838325 h 2238375"/>
                        <a:gd name="connsiteX6" fmla="*/ 2247900 w 5105400"/>
                        <a:gd name="connsiteY6" fmla="*/ 1762125 h 2238375"/>
                        <a:gd name="connsiteX7" fmla="*/ 2266950 w 5105400"/>
                        <a:gd name="connsiteY7" fmla="*/ 1685925 h 2238375"/>
                        <a:gd name="connsiteX8" fmla="*/ 2333625 w 5105400"/>
                        <a:gd name="connsiteY8" fmla="*/ 1628775 h 2238375"/>
                        <a:gd name="connsiteX9" fmla="*/ 2457450 w 5105400"/>
                        <a:gd name="connsiteY9" fmla="*/ 1571625 h 2238375"/>
                        <a:gd name="connsiteX10" fmla="*/ 2657475 w 5105400"/>
                        <a:gd name="connsiteY10" fmla="*/ 1552575 h 2238375"/>
                        <a:gd name="connsiteX11" fmla="*/ 2838450 w 5105400"/>
                        <a:gd name="connsiteY11" fmla="*/ 1590675 h 2238375"/>
                        <a:gd name="connsiteX12" fmla="*/ 3019425 w 5105400"/>
                        <a:gd name="connsiteY12" fmla="*/ 1685925 h 2238375"/>
                        <a:gd name="connsiteX13" fmla="*/ 3038475 w 5105400"/>
                        <a:gd name="connsiteY13" fmla="*/ 1828800 h 2238375"/>
                        <a:gd name="connsiteX14" fmla="*/ 3019425 w 5105400"/>
                        <a:gd name="connsiteY14" fmla="*/ 1914525 h 2238375"/>
                        <a:gd name="connsiteX15" fmla="*/ 3657600 w 5105400"/>
                        <a:gd name="connsiteY15" fmla="*/ 2124075 h 2238375"/>
                        <a:gd name="connsiteX16" fmla="*/ 4400550 w 5105400"/>
                        <a:gd name="connsiteY16" fmla="*/ 1571625 h 2238375"/>
                        <a:gd name="connsiteX17" fmla="*/ 4457700 w 5105400"/>
                        <a:gd name="connsiteY17" fmla="*/ 1771650 h 2238375"/>
                        <a:gd name="connsiteX18" fmla="*/ 5105400 w 5105400"/>
                        <a:gd name="connsiteY18" fmla="*/ 2171700 h 2238375"/>
                        <a:gd name="connsiteX19" fmla="*/ 5086350 w 5105400"/>
                        <a:gd name="connsiteY19" fmla="*/ 819150 h 2238375"/>
                        <a:gd name="connsiteX20" fmla="*/ 4714875 w 5105400"/>
                        <a:gd name="connsiteY20" fmla="*/ 276225 h 2238375"/>
                        <a:gd name="connsiteX21" fmla="*/ 3771900 w 5105400"/>
                        <a:gd name="connsiteY21" fmla="*/ 0 h 2238375"/>
                        <a:gd name="connsiteX22" fmla="*/ 1438275 w 5105400"/>
                        <a:gd name="connsiteY22" fmla="*/ 0 h 2238375"/>
                        <a:gd name="connsiteX23" fmla="*/ 352425 w 5105400"/>
                        <a:gd name="connsiteY23" fmla="*/ 466725 h 2238375"/>
                        <a:gd name="connsiteX24" fmla="*/ 0 w 5105400"/>
                        <a:gd name="connsiteY24" fmla="*/ 1295400 h 2238375"/>
                        <a:gd name="connsiteX25" fmla="*/ 38100 w 5105400"/>
                        <a:gd name="connsiteY25" fmla="*/ 2238375 h 2238375"/>
                        <a:gd name="connsiteX0" fmla="*/ 38100 w 5314950"/>
                        <a:gd name="connsiteY0" fmla="*/ 2238375 h 2238375"/>
                        <a:gd name="connsiteX1" fmla="*/ 838200 w 5314950"/>
                        <a:gd name="connsiteY1" fmla="*/ 1838325 h 2238375"/>
                        <a:gd name="connsiteX2" fmla="*/ 923925 w 5314950"/>
                        <a:gd name="connsiteY2" fmla="*/ 1647825 h 2238375"/>
                        <a:gd name="connsiteX3" fmla="*/ 1619250 w 5314950"/>
                        <a:gd name="connsiteY3" fmla="*/ 2200275 h 2238375"/>
                        <a:gd name="connsiteX4" fmla="*/ 2333625 w 5314950"/>
                        <a:gd name="connsiteY4" fmla="*/ 1914525 h 2238375"/>
                        <a:gd name="connsiteX5" fmla="*/ 2266950 w 5314950"/>
                        <a:gd name="connsiteY5" fmla="*/ 1838325 h 2238375"/>
                        <a:gd name="connsiteX6" fmla="*/ 2247900 w 5314950"/>
                        <a:gd name="connsiteY6" fmla="*/ 1762125 h 2238375"/>
                        <a:gd name="connsiteX7" fmla="*/ 2266950 w 5314950"/>
                        <a:gd name="connsiteY7" fmla="*/ 1685925 h 2238375"/>
                        <a:gd name="connsiteX8" fmla="*/ 2333625 w 5314950"/>
                        <a:gd name="connsiteY8" fmla="*/ 1628775 h 2238375"/>
                        <a:gd name="connsiteX9" fmla="*/ 2457450 w 5314950"/>
                        <a:gd name="connsiteY9" fmla="*/ 1571625 h 2238375"/>
                        <a:gd name="connsiteX10" fmla="*/ 2657475 w 5314950"/>
                        <a:gd name="connsiteY10" fmla="*/ 1552575 h 2238375"/>
                        <a:gd name="connsiteX11" fmla="*/ 2838450 w 5314950"/>
                        <a:gd name="connsiteY11" fmla="*/ 1590675 h 2238375"/>
                        <a:gd name="connsiteX12" fmla="*/ 3019425 w 5314950"/>
                        <a:gd name="connsiteY12" fmla="*/ 1685925 h 2238375"/>
                        <a:gd name="connsiteX13" fmla="*/ 3038475 w 5314950"/>
                        <a:gd name="connsiteY13" fmla="*/ 1828800 h 2238375"/>
                        <a:gd name="connsiteX14" fmla="*/ 3019425 w 5314950"/>
                        <a:gd name="connsiteY14" fmla="*/ 1914525 h 2238375"/>
                        <a:gd name="connsiteX15" fmla="*/ 3657600 w 5314950"/>
                        <a:gd name="connsiteY15" fmla="*/ 2124075 h 2238375"/>
                        <a:gd name="connsiteX16" fmla="*/ 4400550 w 5314950"/>
                        <a:gd name="connsiteY16" fmla="*/ 1571625 h 2238375"/>
                        <a:gd name="connsiteX17" fmla="*/ 4457700 w 5314950"/>
                        <a:gd name="connsiteY17" fmla="*/ 1771650 h 2238375"/>
                        <a:gd name="connsiteX18" fmla="*/ 5105400 w 5314950"/>
                        <a:gd name="connsiteY18" fmla="*/ 2171700 h 2238375"/>
                        <a:gd name="connsiteX19" fmla="*/ 5314950 w 5314950"/>
                        <a:gd name="connsiteY19" fmla="*/ 1666875 h 2238375"/>
                        <a:gd name="connsiteX20" fmla="*/ 4714875 w 5314950"/>
                        <a:gd name="connsiteY20" fmla="*/ 276225 h 2238375"/>
                        <a:gd name="connsiteX21" fmla="*/ 3771900 w 5314950"/>
                        <a:gd name="connsiteY21" fmla="*/ 0 h 2238375"/>
                        <a:gd name="connsiteX22" fmla="*/ 1438275 w 5314950"/>
                        <a:gd name="connsiteY22" fmla="*/ 0 h 2238375"/>
                        <a:gd name="connsiteX23" fmla="*/ 352425 w 5314950"/>
                        <a:gd name="connsiteY23" fmla="*/ 466725 h 2238375"/>
                        <a:gd name="connsiteX24" fmla="*/ 0 w 5314950"/>
                        <a:gd name="connsiteY24" fmla="*/ 1295400 h 2238375"/>
                        <a:gd name="connsiteX25" fmla="*/ 38100 w 5314950"/>
                        <a:gd name="connsiteY25" fmla="*/ 2238375 h 2238375"/>
                        <a:gd name="connsiteX0" fmla="*/ 38100 w 5314950"/>
                        <a:gd name="connsiteY0" fmla="*/ 2238375 h 2238375"/>
                        <a:gd name="connsiteX1" fmla="*/ 838200 w 5314950"/>
                        <a:gd name="connsiteY1" fmla="*/ 1838325 h 2238375"/>
                        <a:gd name="connsiteX2" fmla="*/ 923925 w 5314950"/>
                        <a:gd name="connsiteY2" fmla="*/ 1647825 h 2238375"/>
                        <a:gd name="connsiteX3" fmla="*/ 1619250 w 5314950"/>
                        <a:gd name="connsiteY3" fmla="*/ 2200275 h 2238375"/>
                        <a:gd name="connsiteX4" fmla="*/ 2333625 w 5314950"/>
                        <a:gd name="connsiteY4" fmla="*/ 1914525 h 2238375"/>
                        <a:gd name="connsiteX5" fmla="*/ 2266950 w 5314950"/>
                        <a:gd name="connsiteY5" fmla="*/ 1838325 h 2238375"/>
                        <a:gd name="connsiteX6" fmla="*/ 2247900 w 5314950"/>
                        <a:gd name="connsiteY6" fmla="*/ 1762125 h 2238375"/>
                        <a:gd name="connsiteX7" fmla="*/ 2266950 w 5314950"/>
                        <a:gd name="connsiteY7" fmla="*/ 1685925 h 2238375"/>
                        <a:gd name="connsiteX8" fmla="*/ 2333625 w 5314950"/>
                        <a:gd name="connsiteY8" fmla="*/ 1628775 h 2238375"/>
                        <a:gd name="connsiteX9" fmla="*/ 2457450 w 5314950"/>
                        <a:gd name="connsiteY9" fmla="*/ 1571625 h 2238375"/>
                        <a:gd name="connsiteX10" fmla="*/ 2657475 w 5314950"/>
                        <a:gd name="connsiteY10" fmla="*/ 1552575 h 2238375"/>
                        <a:gd name="connsiteX11" fmla="*/ 2838450 w 5314950"/>
                        <a:gd name="connsiteY11" fmla="*/ 1590675 h 2238375"/>
                        <a:gd name="connsiteX12" fmla="*/ 3019425 w 5314950"/>
                        <a:gd name="connsiteY12" fmla="*/ 1685925 h 2238375"/>
                        <a:gd name="connsiteX13" fmla="*/ 3038475 w 5314950"/>
                        <a:gd name="connsiteY13" fmla="*/ 1828800 h 2238375"/>
                        <a:gd name="connsiteX14" fmla="*/ 3019425 w 5314950"/>
                        <a:gd name="connsiteY14" fmla="*/ 1914525 h 2238375"/>
                        <a:gd name="connsiteX15" fmla="*/ 3657600 w 5314950"/>
                        <a:gd name="connsiteY15" fmla="*/ 2124075 h 2238375"/>
                        <a:gd name="connsiteX16" fmla="*/ 4400550 w 5314950"/>
                        <a:gd name="connsiteY16" fmla="*/ 1571625 h 2238375"/>
                        <a:gd name="connsiteX17" fmla="*/ 4457700 w 5314950"/>
                        <a:gd name="connsiteY17" fmla="*/ 1771650 h 2238375"/>
                        <a:gd name="connsiteX18" fmla="*/ 5105400 w 5314950"/>
                        <a:gd name="connsiteY18" fmla="*/ 2171700 h 2238375"/>
                        <a:gd name="connsiteX19" fmla="*/ 5314950 w 5314950"/>
                        <a:gd name="connsiteY19" fmla="*/ 1666875 h 2238375"/>
                        <a:gd name="connsiteX20" fmla="*/ 5095875 w 5314950"/>
                        <a:gd name="connsiteY20" fmla="*/ 542925 h 2238375"/>
                        <a:gd name="connsiteX21" fmla="*/ 3771900 w 5314950"/>
                        <a:gd name="connsiteY21" fmla="*/ 0 h 2238375"/>
                        <a:gd name="connsiteX22" fmla="*/ 1438275 w 5314950"/>
                        <a:gd name="connsiteY22" fmla="*/ 0 h 2238375"/>
                        <a:gd name="connsiteX23" fmla="*/ 352425 w 5314950"/>
                        <a:gd name="connsiteY23" fmla="*/ 466725 h 2238375"/>
                        <a:gd name="connsiteX24" fmla="*/ 0 w 5314950"/>
                        <a:gd name="connsiteY24" fmla="*/ 1295400 h 2238375"/>
                        <a:gd name="connsiteX25" fmla="*/ 38100 w 5314950"/>
                        <a:gd name="connsiteY25" fmla="*/ 2238375 h 2238375"/>
                        <a:gd name="connsiteX0" fmla="*/ 38100 w 5314950"/>
                        <a:gd name="connsiteY0" fmla="*/ 2247900 h 2247900"/>
                        <a:gd name="connsiteX1" fmla="*/ 838200 w 5314950"/>
                        <a:gd name="connsiteY1" fmla="*/ 1847850 h 2247900"/>
                        <a:gd name="connsiteX2" fmla="*/ 923925 w 5314950"/>
                        <a:gd name="connsiteY2" fmla="*/ 1657350 h 2247900"/>
                        <a:gd name="connsiteX3" fmla="*/ 1619250 w 5314950"/>
                        <a:gd name="connsiteY3" fmla="*/ 2209800 h 2247900"/>
                        <a:gd name="connsiteX4" fmla="*/ 2333625 w 5314950"/>
                        <a:gd name="connsiteY4" fmla="*/ 1924050 h 2247900"/>
                        <a:gd name="connsiteX5" fmla="*/ 2266950 w 5314950"/>
                        <a:gd name="connsiteY5" fmla="*/ 1847850 h 2247900"/>
                        <a:gd name="connsiteX6" fmla="*/ 2247900 w 5314950"/>
                        <a:gd name="connsiteY6" fmla="*/ 1771650 h 2247900"/>
                        <a:gd name="connsiteX7" fmla="*/ 2266950 w 5314950"/>
                        <a:gd name="connsiteY7" fmla="*/ 1695450 h 2247900"/>
                        <a:gd name="connsiteX8" fmla="*/ 2333625 w 5314950"/>
                        <a:gd name="connsiteY8" fmla="*/ 1638300 h 2247900"/>
                        <a:gd name="connsiteX9" fmla="*/ 2457450 w 5314950"/>
                        <a:gd name="connsiteY9" fmla="*/ 1581150 h 2247900"/>
                        <a:gd name="connsiteX10" fmla="*/ 2657475 w 5314950"/>
                        <a:gd name="connsiteY10" fmla="*/ 1562100 h 2247900"/>
                        <a:gd name="connsiteX11" fmla="*/ 2838450 w 5314950"/>
                        <a:gd name="connsiteY11" fmla="*/ 1600200 h 2247900"/>
                        <a:gd name="connsiteX12" fmla="*/ 3019425 w 5314950"/>
                        <a:gd name="connsiteY12" fmla="*/ 1695450 h 2247900"/>
                        <a:gd name="connsiteX13" fmla="*/ 3038475 w 5314950"/>
                        <a:gd name="connsiteY13" fmla="*/ 1838325 h 2247900"/>
                        <a:gd name="connsiteX14" fmla="*/ 3019425 w 5314950"/>
                        <a:gd name="connsiteY14" fmla="*/ 1924050 h 2247900"/>
                        <a:gd name="connsiteX15" fmla="*/ 3657600 w 5314950"/>
                        <a:gd name="connsiteY15" fmla="*/ 2133600 h 2247900"/>
                        <a:gd name="connsiteX16" fmla="*/ 4400550 w 5314950"/>
                        <a:gd name="connsiteY16" fmla="*/ 1581150 h 2247900"/>
                        <a:gd name="connsiteX17" fmla="*/ 4457700 w 5314950"/>
                        <a:gd name="connsiteY17" fmla="*/ 1781175 h 2247900"/>
                        <a:gd name="connsiteX18" fmla="*/ 5105400 w 5314950"/>
                        <a:gd name="connsiteY18" fmla="*/ 2181225 h 2247900"/>
                        <a:gd name="connsiteX19" fmla="*/ 5314950 w 5314950"/>
                        <a:gd name="connsiteY19" fmla="*/ 1676400 h 2247900"/>
                        <a:gd name="connsiteX20" fmla="*/ 5095875 w 5314950"/>
                        <a:gd name="connsiteY20" fmla="*/ 552450 h 2247900"/>
                        <a:gd name="connsiteX21" fmla="*/ 3771900 w 5314950"/>
                        <a:gd name="connsiteY21" fmla="*/ 9525 h 2247900"/>
                        <a:gd name="connsiteX22" fmla="*/ 1219200 w 5314950"/>
                        <a:gd name="connsiteY22" fmla="*/ 0 h 2247900"/>
                        <a:gd name="connsiteX23" fmla="*/ 352425 w 5314950"/>
                        <a:gd name="connsiteY23" fmla="*/ 476250 h 2247900"/>
                        <a:gd name="connsiteX24" fmla="*/ 0 w 5314950"/>
                        <a:gd name="connsiteY24" fmla="*/ 1304925 h 2247900"/>
                        <a:gd name="connsiteX25" fmla="*/ 38100 w 5314950"/>
                        <a:gd name="connsiteY25" fmla="*/ 2247900 h 2247900"/>
                        <a:gd name="connsiteX0" fmla="*/ 123825 w 5400675"/>
                        <a:gd name="connsiteY0" fmla="*/ 2247900 h 2247900"/>
                        <a:gd name="connsiteX1" fmla="*/ 923925 w 5400675"/>
                        <a:gd name="connsiteY1" fmla="*/ 1847850 h 2247900"/>
                        <a:gd name="connsiteX2" fmla="*/ 1009650 w 5400675"/>
                        <a:gd name="connsiteY2" fmla="*/ 1657350 h 2247900"/>
                        <a:gd name="connsiteX3" fmla="*/ 1704975 w 5400675"/>
                        <a:gd name="connsiteY3" fmla="*/ 2209800 h 2247900"/>
                        <a:gd name="connsiteX4" fmla="*/ 2419350 w 5400675"/>
                        <a:gd name="connsiteY4" fmla="*/ 1924050 h 2247900"/>
                        <a:gd name="connsiteX5" fmla="*/ 2352675 w 5400675"/>
                        <a:gd name="connsiteY5" fmla="*/ 1847850 h 2247900"/>
                        <a:gd name="connsiteX6" fmla="*/ 2333625 w 5400675"/>
                        <a:gd name="connsiteY6" fmla="*/ 1771650 h 2247900"/>
                        <a:gd name="connsiteX7" fmla="*/ 2352675 w 5400675"/>
                        <a:gd name="connsiteY7" fmla="*/ 1695450 h 2247900"/>
                        <a:gd name="connsiteX8" fmla="*/ 2419350 w 5400675"/>
                        <a:gd name="connsiteY8" fmla="*/ 1638300 h 2247900"/>
                        <a:gd name="connsiteX9" fmla="*/ 2543175 w 5400675"/>
                        <a:gd name="connsiteY9" fmla="*/ 1581150 h 2247900"/>
                        <a:gd name="connsiteX10" fmla="*/ 2743200 w 5400675"/>
                        <a:gd name="connsiteY10" fmla="*/ 1562100 h 2247900"/>
                        <a:gd name="connsiteX11" fmla="*/ 2924175 w 5400675"/>
                        <a:gd name="connsiteY11" fmla="*/ 1600200 h 2247900"/>
                        <a:gd name="connsiteX12" fmla="*/ 3105150 w 5400675"/>
                        <a:gd name="connsiteY12" fmla="*/ 1695450 h 2247900"/>
                        <a:gd name="connsiteX13" fmla="*/ 3124200 w 5400675"/>
                        <a:gd name="connsiteY13" fmla="*/ 1838325 h 2247900"/>
                        <a:gd name="connsiteX14" fmla="*/ 3105150 w 5400675"/>
                        <a:gd name="connsiteY14" fmla="*/ 1924050 h 2247900"/>
                        <a:gd name="connsiteX15" fmla="*/ 3743325 w 5400675"/>
                        <a:gd name="connsiteY15" fmla="*/ 2133600 h 2247900"/>
                        <a:gd name="connsiteX16" fmla="*/ 4486275 w 5400675"/>
                        <a:gd name="connsiteY16" fmla="*/ 1581150 h 2247900"/>
                        <a:gd name="connsiteX17" fmla="*/ 4543425 w 5400675"/>
                        <a:gd name="connsiteY17" fmla="*/ 1781175 h 2247900"/>
                        <a:gd name="connsiteX18" fmla="*/ 5191125 w 5400675"/>
                        <a:gd name="connsiteY18" fmla="*/ 2181225 h 2247900"/>
                        <a:gd name="connsiteX19" fmla="*/ 5400675 w 5400675"/>
                        <a:gd name="connsiteY19" fmla="*/ 1676400 h 2247900"/>
                        <a:gd name="connsiteX20" fmla="*/ 5181600 w 5400675"/>
                        <a:gd name="connsiteY20" fmla="*/ 552450 h 2247900"/>
                        <a:gd name="connsiteX21" fmla="*/ 3857625 w 5400675"/>
                        <a:gd name="connsiteY21" fmla="*/ 9525 h 2247900"/>
                        <a:gd name="connsiteX22" fmla="*/ 1304925 w 5400675"/>
                        <a:gd name="connsiteY22" fmla="*/ 0 h 2247900"/>
                        <a:gd name="connsiteX23" fmla="*/ 438150 w 5400675"/>
                        <a:gd name="connsiteY23" fmla="*/ 476250 h 2247900"/>
                        <a:gd name="connsiteX24" fmla="*/ 0 w 5400675"/>
                        <a:gd name="connsiteY24" fmla="*/ 1733550 h 2247900"/>
                        <a:gd name="connsiteX25" fmla="*/ 123825 w 5400675"/>
                        <a:gd name="connsiteY25" fmla="*/ 2247900 h 2247900"/>
                        <a:gd name="connsiteX0" fmla="*/ 123825 w 5400675"/>
                        <a:gd name="connsiteY0" fmla="*/ 2247900 h 2247900"/>
                        <a:gd name="connsiteX1" fmla="*/ 923925 w 5400675"/>
                        <a:gd name="connsiteY1" fmla="*/ 1847850 h 2247900"/>
                        <a:gd name="connsiteX2" fmla="*/ 1009650 w 5400675"/>
                        <a:gd name="connsiteY2" fmla="*/ 1657350 h 2247900"/>
                        <a:gd name="connsiteX3" fmla="*/ 1704975 w 5400675"/>
                        <a:gd name="connsiteY3" fmla="*/ 2209800 h 2247900"/>
                        <a:gd name="connsiteX4" fmla="*/ 2419350 w 5400675"/>
                        <a:gd name="connsiteY4" fmla="*/ 1924050 h 2247900"/>
                        <a:gd name="connsiteX5" fmla="*/ 2352675 w 5400675"/>
                        <a:gd name="connsiteY5" fmla="*/ 1847850 h 2247900"/>
                        <a:gd name="connsiteX6" fmla="*/ 2333625 w 5400675"/>
                        <a:gd name="connsiteY6" fmla="*/ 1771650 h 2247900"/>
                        <a:gd name="connsiteX7" fmla="*/ 2352675 w 5400675"/>
                        <a:gd name="connsiteY7" fmla="*/ 1695450 h 2247900"/>
                        <a:gd name="connsiteX8" fmla="*/ 2419350 w 5400675"/>
                        <a:gd name="connsiteY8" fmla="*/ 1638300 h 2247900"/>
                        <a:gd name="connsiteX9" fmla="*/ 2543175 w 5400675"/>
                        <a:gd name="connsiteY9" fmla="*/ 1581150 h 2247900"/>
                        <a:gd name="connsiteX10" fmla="*/ 2743200 w 5400675"/>
                        <a:gd name="connsiteY10" fmla="*/ 1562100 h 2247900"/>
                        <a:gd name="connsiteX11" fmla="*/ 2924175 w 5400675"/>
                        <a:gd name="connsiteY11" fmla="*/ 1600200 h 2247900"/>
                        <a:gd name="connsiteX12" fmla="*/ 3105150 w 5400675"/>
                        <a:gd name="connsiteY12" fmla="*/ 1695450 h 2247900"/>
                        <a:gd name="connsiteX13" fmla="*/ 3124200 w 5400675"/>
                        <a:gd name="connsiteY13" fmla="*/ 1838325 h 2247900"/>
                        <a:gd name="connsiteX14" fmla="*/ 3105150 w 5400675"/>
                        <a:gd name="connsiteY14" fmla="*/ 1924050 h 2247900"/>
                        <a:gd name="connsiteX15" fmla="*/ 3743325 w 5400675"/>
                        <a:gd name="connsiteY15" fmla="*/ 2133600 h 2247900"/>
                        <a:gd name="connsiteX16" fmla="*/ 4486275 w 5400675"/>
                        <a:gd name="connsiteY16" fmla="*/ 1581150 h 2247900"/>
                        <a:gd name="connsiteX17" fmla="*/ 4543425 w 5400675"/>
                        <a:gd name="connsiteY17" fmla="*/ 1781175 h 2247900"/>
                        <a:gd name="connsiteX18" fmla="*/ 5191125 w 5400675"/>
                        <a:gd name="connsiteY18" fmla="*/ 2181225 h 2247900"/>
                        <a:gd name="connsiteX19" fmla="*/ 5400675 w 5400675"/>
                        <a:gd name="connsiteY19" fmla="*/ 1676400 h 2247900"/>
                        <a:gd name="connsiteX20" fmla="*/ 5181600 w 5400675"/>
                        <a:gd name="connsiteY20" fmla="*/ 552450 h 2247900"/>
                        <a:gd name="connsiteX21" fmla="*/ 3857625 w 5400675"/>
                        <a:gd name="connsiteY21" fmla="*/ 9525 h 2247900"/>
                        <a:gd name="connsiteX22" fmla="*/ 1304925 w 5400675"/>
                        <a:gd name="connsiteY22" fmla="*/ 0 h 2247900"/>
                        <a:gd name="connsiteX23" fmla="*/ 438150 w 5400675"/>
                        <a:gd name="connsiteY23" fmla="*/ 476250 h 2247900"/>
                        <a:gd name="connsiteX24" fmla="*/ 0 w 5400675"/>
                        <a:gd name="connsiteY24" fmla="*/ 1733550 h 2247900"/>
                        <a:gd name="connsiteX25" fmla="*/ 75736 w 5400675"/>
                        <a:gd name="connsiteY25" fmla="*/ 1987250 h 2247900"/>
                        <a:gd name="connsiteX26" fmla="*/ 123825 w 5400675"/>
                        <a:gd name="connsiteY26" fmla="*/ 2247900 h 2247900"/>
                        <a:gd name="connsiteX0" fmla="*/ 133814 w 5410664"/>
                        <a:gd name="connsiteY0" fmla="*/ 2247900 h 2247900"/>
                        <a:gd name="connsiteX1" fmla="*/ 933914 w 5410664"/>
                        <a:gd name="connsiteY1" fmla="*/ 1847850 h 2247900"/>
                        <a:gd name="connsiteX2" fmla="*/ 1019639 w 5410664"/>
                        <a:gd name="connsiteY2" fmla="*/ 1657350 h 2247900"/>
                        <a:gd name="connsiteX3" fmla="*/ 1714964 w 5410664"/>
                        <a:gd name="connsiteY3" fmla="*/ 2209800 h 2247900"/>
                        <a:gd name="connsiteX4" fmla="*/ 2429339 w 5410664"/>
                        <a:gd name="connsiteY4" fmla="*/ 1924050 h 2247900"/>
                        <a:gd name="connsiteX5" fmla="*/ 2362664 w 5410664"/>
                        <a:gd name="connsiteY5" fmla="*/ 1847850 h 2247900"/>
                        <a:gd name="connsiteX6" fmla="*/ 2343614 w 5410664"/>
                        <a:gd name="connsiteY6" fmla="*/ 1771650 h 2247900"/>
                        <a:gd name="connsiteX7" fmla="*/ 2362664 w 5410664"/>
                        <a:gd name="connsiteY7" fmla="*/ 1695450 h 2247900"/>
                        <a:gd name="connsiteX8" fmla="*/ 2429339 w 5410664"/>
                        <a:gd name="connsiteY8" fmla="*/ 1638300 h 2247900"/>
                        <a:gd name="connsiteX9" fmla="*/ 2553164 w 5410664"/>
                        <a:gd name="connsiteY9" fmla="*/ 1581150 h 2247900"/>
                        <a:gd name="connsiteX10" fmla="*/ 2753189 w 5410664"/>
                        <a:gd name="connsiteY10" fmla="*/ 1562100 h 2247900"/>
                        <a:gd name="connsiteX11" fmla="*/ 2934164 w 5410664"/>
                        <a:gd name="connsiteY11" fmla="*/ 1600200 h 2247900"/>
                        <a:gd name="connsiteX12" fmla="*/ 3115139 w 5410664"/>
                        <a:gd name="connsiteY12" fmla="*/ 1695450 h 2247900"/>
                        <a:gd name="connsiteX13" fmla="*/ 3134189 w 5410664"/>
                        <a:gd name="connsiteY13" fmla="*/ 1838325 h 2247900"/>
                        <a:gd name="connsiteX14" fmla="*/ 3115139 w 5410664"/>
                        <a:gd name="connsiteY14" fmla="*/ 1924050 h 2247900"/>
                        <a:gd name="connsiteX15" fmla="*/ 3753314 w 5410664"/>
                        <a:gd name="connsiteY15" fmla="*/ 2133600 h 2247900"/>
                        <a:gd name="connsiteX16" fmla="*/ 4496264 w 5410664"/>
                        <a:gd name="connsiteY16" fmla="*/ 1581150 h 2247900"/>
                        <a:gd name="connsiteX17" fmla="*/ 4553414 w 5410664"/>
                        <a:gd name="connsiteY17" fmla="*/ 1781175 h 2247900"/>
                        <a:gd name="connsiteX18" fmla="*/ 5201114 w 5410664"/>
                        <a:gd name="connsiteY18" fmla="*/ 2181225 h 2247900"/>
                        <a:gd name="connsiteX19" fmla="*/ 5410664 w 5410664"/>
                        <a:gd name="connsiteY19" fmla="*/ 1676400 h 2247900"/>
                        <a:gd name="connsiteX20" fmla="*/ 5191589 w 5410664"/>
                        <a:gd name="connsiteY20" fmla="*/ 552450 h 2247900"/>
                        <a:gd name="connsiteX21" fmla="*/ 3867614 w 5410664"/>
                        <a:gd name="connsiteY21" fmla="*/ 9525 h 2247900"/>
                        <a:gd name="connsiteX22" fmla="*/ 1314914 w 5410664"/>
                        <a:gd name="connsiteY22" fmla="*/ 0 h 2247900"/>
                        <a:gd name="connsiteX23" fmla="*/ 448139 w 5410664"/>
                        <a:gd name="connsiteY23" fmla="*/ 476250 h 2247900"/>
                        <a:gd name="connsiteX24" fmla="*/ 9989 w 5410664"/>
                        <a:gd name="connsiteY24" fmla="*/ 1733550 h 2247900"/>
                        <a:gd name="connsiteX25" fmla="*/ 0 w 5410664"/>
                        <a:gd name="connsiteY25" fmla="*/ 2101550 h 2247900"/>
                        <a:gd name="connsiteX26" fmla="*/ 133814 w 5410664"/>
                        <a:gd name="connsiteY26" fmla="*/ 2247900 h 2247900"/>
                        <a:gd name="connsiteX0" fmla="*/ 133814 w 5410664"/>
                        <a:gd name="connsiteY0" fmla="*/ 2247900 h 2247900"/>
                        <a:gd name="connsiteX1" fmla="*/ 933914 w 5410664"/>
                        <a:gd name="connsiteY1" fmla="*/ 1847850 h 2247900"/>
                        <a:gd name="connsiteX2" fmla="*/ 1019639 w 5410664"/>
                        <a:gd name="connsiteY2" fmla="*/ 1657350 h 2247900"/>
                        <a:gd name="connsiteX3" fmla="*/ 1714964 w 5410664"/>
                        <a:gd name="connsiteY3" fmla="*/ 2209800 h 2247900"/>
                        <a:gd name="connsiteX4" fmla="*/ 2429339 w 5410664"/>
                        <a:gd name="connsiteY4" fmla="*/ 1924050 h 2247900"/>
                        <a:gd name="connsiteX5" fmla="*/ 2362664 w 5410664"/>
                        <a:gd name="connsiteY5" fmla="*/ 1847850 h 2247900"/>
                        <a:gd name="connsiteX6" fmla="*/ 2343614 w 5410664"/>
                        <a:gd name="connsiteY6" fmla="*/ 1771650 h 2247900"/>
                        <a:gd name="connsiteX7" fmla="*/ 2362664 w 5410664"/>
                        <a:gd name="connsiteY7" fmla="*/ 1695450 h 2247900"/>
                        <a:gd name="connsiteX8" fmla="*/ 2429339 w 5410664"/>
                        <a:gd name="connsiteY8" fmla="*/ 1638300 h 2247900"/>
                        <a:gd name="connsiteX9" fmla="*/ 2553164 w 5410664"/>
                        <a:gd name="connsiteY9" fmla="*/ 1581150 h 2247900"/>
                        <a:gd name="connsiteX10" fmla="*/ 2753189 w 5410664"/>
                        <a:gd name="connsiteY10" fmla="*/ 1562100 h 2247900"/>
                        <a:gd name="connsiteX11" fmla="*/ 2934164 w 5410664"/>
                        <a:gd name="connsiteY11" fmla="*/ 1600200 h 2247900"/>
                        <a:gd name="connsiteX12" fmla="*/ 3115139 w 5410664"/>
                        <a:gd name="connsiteY12" fmla="*/ 1695450 h 2247900"/>
                        <a:gd name="connsiteX13" fmla="*/ 3134189 w 5410664"/>
                        <a:gd name="connsiteY13" fmla="*/ 1838325 h 2247900"/>
                        <a:gd name="connsiteX14" fmla="*/ 3115139 w 5410664"/>
                        <a:gd name="connsiteY14" fmla="*/ 1924050 h 2247900"/>
                        <a:gd name="connsiteX15" fmla="*/ 3753314 w 5410664"/>
                        <a:gd name="connsiteY15" fmla="*/ 2133600 h 2247900"/>
                        <a:gd name="connsiteX16" fmla="*/ 4496264 w 5410664"/>
                        <a:gd name="connsiteY16" fmla="*/ 1581150 h 2247900"/>
                        <a:gd name="connsiteX17" fmla="*/ 4553414 w 5410664"/>
                        <a:gd name="connsiteY17" fmla="*/ 1781175 h 2247900"/>
                        <a:gd name="connsiteX18" fmla="*/ 5201114 w 5410664"/>
                        <a:gd name="connsiteY18" fmla="*/ 2181225 h 2247900"/>
                        <a:gd name="connsiteX19" fmla="*/ 5410664 w 5410664"/>
                        <a:gd name="connsiteY19" fmla="*/ 1676400 h 2247900"/>
                        <a:gd name="connsiteX20" fmla="*/ 5191589 w 5410664"/>
                        <a:gd name="connsiteY20" fmla="*/ 552450 h 2247900"/>
                        <a:gd name="connsiteX21" fmla="*/ 3867614 w 5410664"/>
                        <a:gd name="connsiteY21" fmla="*/ 9525 h 2247900"/>
                        <a:gd name="connsiteX22" fmla="*/ 1314914 w 5410664"/>
                        <a:gd name="connsiteY22" fmla="*/ 0 h 2247900"/>
                        <a:gd name="connsiteX23" fmla="*/ 1307646 w 5410664"/>
                        <a:gd name="connsiteY23" fmla="*/ 7411 h 2247900"/>
                        <a:gd name="connsiteX24" fmla="*/ 448139 w 5410664"/>
                        <a:gd name="connsiteY24" fmla="*/ 476250 h 2247900"/>
                        <a:gd name="connsiteX25" fmla="*/ 9989 w 5410664"/>
                        <a:gd name="connsiteY25" fmla="*/ 1733550 h 2247900"/>
                        <a:gd name="connsiteX26" fmla="*/ 0 w 5410664"/>
                        <a:gd name="connsiteY26" fmla="*/ 2101550 h 2247900"/>
                        <a:gd name="connsiteX27" fmla="*/ 133814 w 5410664"/>
                        <a:gd name="connsiteY27" fmla="*/ 2247900 h 2247900"/>
                        <a:gd name="connsiteX0" fmla="*/ 133814 w 5410664"/>
                        <a:gd name="connsiteY0" fmla="*/ 2320471 h 2320471"/>
                        <a:gd name="connsiteX1" fmla="*/ 933914 w 5410664"/>
                        <a:gd name="connsiteY1" fmla="*/ 1920421 h 2320471"/>
                        <a:gd name="connsiteX2" fmla="*/ 1019639 w 5410664"/>
                        <a:gd name="connsiteY2" fmla="*/ 1729921 h 2320471"/>
                        <a:gd name="connsiteX3" fmla="*/ 1714964 w 5410664"/>
                        <a:gd name="connsiteY3" fmla="*/ 2282371 h 2320471"/>
                        <a:gd name="connsiteX4" fmla="*/ 2429339 w 5410664"/>
                        <a:gd name="connsiteY4" fmla="*/ 1996621 h 2320471"/>
                        <a:gd name="connsiteX5" fmla="*/ 2362664 w 5410664"/>
                        <a:gd name="connsiteY5" fmla="*/ 1920421 h 2320471"/>
                        <a:gd name="connsiteX6" fmla="*/ 2343614 w 5410664"/>
                        <a:gd name="connsiteY6" fmla="*/ 1844221 h 2320471"/>
                        <a:gd name="connsiteX7" fmla="*/ 2362664 w 5410664"/>
                        <a:gd name="connsiteY7" fmla="*/ 1768021 h 2320471"/>
                        <a:gd name="connsiteX8" fmla="*/ 2429339 w 5410664"/>
                        <a:gd name="connsiteY8" fmla="*/ 1710871 h 2320471"/>
                        <a:gd name="connsiteX9" fmla="*/ 2553164 w 5410664"/>
                        <a:gd name="connsiteY9" fmla="*/ 1653721 h 2320471"/>
                        <a:gd name="connsiteX10" fmla="*/ 2753189 w 5410664"/>
                        <a:gd name="connsiteY10" fmla="*/ 1634671 h 2320471"/>
                        <a:gd name="connsiteX11" fmla="*/ 2934164 w 5410664"/>
                        <a:gd name="connsiteY11" fmla="*/ 1672771 h 2320471"/>
                        <a:gd name="connsiteX12" fmla="*/ 3115139 w 5410664"/>
                        <a:gd name="connsiteY12" fmla="*/ 1768021 h 2320471"/>
                        <a:gd name="connsiteX13" fmla="*/ 3134189 w 5410664"/>
                        <a:gd name="connsiteY13" fmla="*/ 1910896 h 2320471"/>
                        <a:gd name="connsiteX14" fmla="*/ 3115139 w 5410664"/>
                        <a:gd name="connsiteY14" fmla="*/ 1996621 h 2320471"/>
                        <a:gd name="connsiteX15" fmla="*/ 3753314 w 5410664"/>
                        <a:gd name="connsiteY15" fmla="*/ 2206171 h 2320471"/>
                        <a:gd name="connsiteX16" fmla="*/ 4496264 w 5410664"/>
                        <a:gd name="connsiteY16" fmla="*/ 1653721 h 2320471"/>
                        <a:gd name="connsiteX17" fmla="*/ 4553414 w 5410664"/>
                        <a:gd name="connsiteY17" fmla="*/ 1853746 h 2320471"/>
                        <a:gd name="connsiteX18" fmla="*/ 5201114 w 5410664"/>
                        <a:gd name="connsiteY18" fmla="*/ 2253796 h 2320471"/>
                        <a:gd name="connsiteX19" fmla="*/ 5410664 w 5410664"/>
                        <a:gd name="connsiteY19" fmla="*/ 1748971 h 2320471"/>
                        <a:gd name="connsiteX20" fmla="*/ 5191589 w 5410664"/>
                        <a:gd name="connsiteY20" fmla="*/ 625021 h 2320471"/>
                        <a:gd name="connsiteX21" fmla="*/ 3867614 w 5410664"/>
                        <a:gd name="connsiteY21" fmla="*/ 82096 h 2320471"/>
                        <a:gd name="connsiteX22" fmla="*/ 2592171 w 5410664"/>
                        <a:gd name="connsiteY22" fmla="*/ 0 h 2320471"/>
                        <a:gd name="connsiteX23" fmla="*/ 1307646 w 5410664"/>
                        <a:gd name="connsiteY23" fmla="*/ 79982 h 2320471"/>
                        <a:gd name="connsiteX24" fmla="*/ 448139 w 5410664"/>
                        <a:gd name="connsiteY24" fmla="*/ 548821 h 2320471"/>
                        <a:gd name="connsiteX25" fmla="*/ 9989 w 5410664"/>
                        <a:gd name="connsiteY25" fmla="*/ 1806121 h 2320471"/>
                        <a:gd name="connsiteX26" fmla="*/ 0 w 5410664"/>
                        <a:gd name="connsiteY26" fmla="*/ 2174121 h 2320471"/>
                        <a:gd name="connsiteX27" fmla="*/ 133814 w 5410664"/>
                        <a:gd name="connsiteY27" fmla="*/ 2320471 h 2320471"/>
                        <a:gd name="connsiteX0" fmla="*/ 133814 w 5410664"/>
                        <a:gd name="connsiteY0" fmla="*/ 2393042 h 2393042"/>
                        <a:gd name="connsiteX1" fmla="*/ 933914 w 5410664"/>
                        <a:gd name="connsiteY1" fmla="*/ 1992992 h 2393042"/>
                        <a:gd name="connsiteX2" fmla="*/ 1019639 w 5410664"/>
                        <a:gd name="connsiteY2" fmla="*/ 1802492 h 2393042"/>
                        <a:gd name="connsiteX3" fmla="*/ 1714964 w 5410664"/>
                        <a:gd name="connsiteY3" fmla="*/ 2354942 h 2393042"/>
                        <a:gd name="connsiteX4" fmla="*/ 2429339 w 5410664"/>
                        <a:gd name="connsiteY4" fmla="*/ 2069192 h 2393042"/>
                        <a:gd name="connsiteX5" fmla="*/ 2362664 w 5410664"/>
                        <a:gd name="connsiteY5" fmla="*/ 1992992 h 2393042"/>
                        <a:gd name="connsiteX6" fmla="*/ 2343614 w 5410664"/>
                        <a:gd name="connsiteY6" fmla="*/ 1916792 h 2393042"/>
                        <a:gd name="connsiteX7" fmla="*/ 2362664 w 5410664"/>
                        <a:gd name="connsiteY7" fmla="*/ 1840592 h 2393042"/>
                        <a:gd name="connsiteX8" fmla="*/ 2429339 w 5410664"/>
                        <a:gd name="connsiteY8" fmla="*/ 1783442 h 2393042"/>
                        <a:gd name="connsiteX9" fmla="*/ 2553164 w 5410664"/>
                        <a:gd name="connsiteY9" fmla="*/ 1726292 h 2393042"/>
                        <a:gd name="connsiteX10" fmla="*/ 2753189 w 5410664"/>
                        <a:gd name="connsiteY10" fmla="*/ 1707242 h 2393042"/>
                        <a:gd name="connsiteX11" fmla="*/ 2934164 w 5410664"/>
                        <a:gd name="connsiteY11" fmla="*/ 1745342 h 2393042"/>
                        <a:gd name="connsiteX12" fmla="*/ 3115139 w 5410664"/>
                        <a:gd name="connsiteY12" fmla="*/ 1840592 h 2393042"/>
                        <a:gd name="connsiteX13" fmla="*/ 3134189 w 5410664"/>
                        <a:gd name="connsiteY13" fmla="*/ 1983467 h 2393042"/>
                        <a:gd name="connsiteX14" fmla="*/ 3115139 w 5410664"/>
                        <a:gd name="connsiteY14" fmla="*/ 2069192 h 2393042"/>
                        <a:gd name="connsiteX15" fmla="*/ 3753314 w 5410664"/>
                        <a:gd name="connsiteY15" fmla="*/ 2278742 h 2393042"/>
                        <a:gd name="connsiteX16" fmla="*/ 4496264 w 5410664"/>
                        <a:gd name="connsiteY16" fmla="*/ 1726292 h 2393042"/>
                        <a:gd name="connsiteX17" fmla="*/ 4553414 w 5410664"/>
                        <a:gd name="connsiteY17" fmla="*/ 1926317 h 2393042"/>
                        <a:gd name="connsiteX18" fmla="*/ 5201114 w 5410664"/>
                        <a:gd name="connsiteY18" fmla="*/ 2326367 h 2393042"/>
                        <a:gd name="connsiteX19" fmla="*/ 5410664 w 5410664"/>
                        <a:gd name="connsiteY19" fmla="*/ 1821542 h 2393042"/>
                        <a:gd name="connsiteX20" fmla="*/ 5191589 w 5410664"/>
                        <a:gd name="connsiteY20" fmla="*/ 697592 h 2393042"/>
                        <a:gd name="connsiteX21" fmla="*/ 3867614 w 5410664"/>
                        <a:gd name="connsiteY21" fmla="*/ 154667 h 2393042"/>
                        <a:gd name="connsiteX22" fmla="*/ 2592171 w 5410664"/>
                        <a:gd name="connsiteY22" fmla="*/ 0 h 2393042"/>
                        <a:gd name="connsiteX23" fmla="*/ 1307646 w 5410664"/>
                        <a:gd name="connsiteY23" fmla="*/ 152553 h 2393042"/>
                        <a:gd name="connsiteX24" fmla="*/ 448139 w 5410664"/>
                        <a:gd name="connsiteY24" fmla="*/ 621392 h 2393042"/>
                        <a:gd name="connsiteX25" fmla="*/ 9989 w 5410664"/>
                        <a:gd name="connsiteY25" fmla="*/ 1878692 h 2393042"/>
                        <a:gd name="connsiteX26" fmla="*/ 0 w 5410664"/>
                        <a:gd name="connsiteY26" fmla="*/ 2246692 h 2393042"/>
                        <a:gd name="connsiteX27" fmla="*/ 133814 w 5410664"/>
                        <a:gd name="connsiteY27" fmla="*/ 2393042 h 2393042"/>
                        <a:gd name="connsiteX0" fmla="*/ 133814 w 5410664"/>
                        <a:gd name="connsiteY0" fmla="*/ 2480128 h 2480128"/>
                        <a:gd name="connsiteX1" fmla="*/ 933914 w 5410664"/>
                        <a:gd name="connsiteY1" fmla="*/ 2080078 h 2480128"/>
                        <a:gd name="connsiteX2" fmla="*/ 1019639 w 5410664"/>
                        <a:gd name="connsiteY2" fmla="*/ 1889578 h 2480128"/>
                        <a:gd name="connsiteX3" fmla="*/ 1714964 w 5410664"/>
                        <a:gd name="connsiteY3" fmla="*/ 2442028 h 2480128"/>
                        <a:gd name="connsiteX4" fmla="*/ 2429339 w 5410664"/>
                        <a:gd name="connsiteY4" fmla="*/ 2156278 h 2480128"/>
                        <a:gd name="connsiteX5" fmla="*/ 2362664 w 5410664"/>
                        <a:gd name="connsiteY5" fmla="*/ 2080078 h 2480128"/>
                        <a:gd name="connsiteX6" fmla="*/ 2343614 w 5410664"/>
                        <a:gd name="connsiteY6" fmla="*/ 2003878 h 2480128"/>
                        <a:gd name="connsiteX7" fmla="*/ 2362664 w 5410664"/>
                        <a:gd name="connsiteY7" fmla="*/ 1927678 h 2480128"/>
                        <a:gd name="connsiteX8" fmla="*/ 2429339 w 5410664"/>
                        <a:gd name="connsiteY8" fmla="*/ 1870528 h 2480128"/>
                        <a:gd name="connsiteX9" fmla="*/ 2553164 w 5410664"/>
                        <a:gd name="connsiteY9" fmla="*/ 1813378 h 2480128"/>
                        <a:gd name="connsiteX10" fmla="*/ 2753189 w 5410664"/>
                        <a:gd name="connsiteY10" fmla="*/ 1794328 h 2480128"/>
                        <a:gd name="connsiteX11" fmla="*/ 2934164 w 5410664"/>
                        <a:gd name="connsiteY11" fmla="*/ 1832428 h 2480128"/>
                        <a:gd name="connsiteX12" fmla="*/ 3115139 w 5410664"/>
                        <a:gd name="connsiteY12" fmla="*/ 1927678 h 2480128"/>
                        <a:gd name="connsiteX13" fmla="*/ 3134189 w 5410664"/>
                        <a:gd name="connsiteY13" fmla="*/ 2070553 h 2480128"/>
                        <a:gd name="connsiteX14" fmla="*/ 3115139 w 5410664"/>
                        <a:gd name="connsiteY14" fmla="*/ 2156278 h 2480128"/>
                        <a:gd name="connsiteX15" fmla="*/ 3753314 w 5410664"/>
                        <a:gd name="connsiteY15" fmla="*/ 2365828 h 2480128"/>
                        <a:gd name="connsiteX16" fmla="*/ 4496264 w 5410664"/>
                        <a:gd name="connsiteY16" fmla="*/ 1813378 h 2480128"/>
                        <a:gd name="connsiteX17" fmla="*/ 4553414 w 5410664"/>
                        <a:gd name="connsiteY17" fmla="*/ 2013403 h 2480128"/>
                        <a:gd name="connsiteX18" fmla="*/ 5201114 w 5410664"/>
                        <a:gd name="connsiteY18" fmla="*/ 2413453 h 2480128"/>
                        <a:gd name="connsiteX19" fmla="*/ 5410664 w 5410664"/>
                        <a:gd name="connsiteY19" fmla="*/ 1908628 h 2480128"/>
                        <a:gd name="connsiteX20" fmla="*/ 5191589 w 5410664"/>
                        <a:gd name="connsiteY20" fmla="*/ 784678 h 2480128"/>
                        <a:gd name="connsiteX21" fmla="*/ 3867614 w 5410664"/>
                        <a:gd name="connsiteY21" fmla="*/ 241753 h 2480128"/>
                        <a:gd name="connsiteX22" fmla="*/ 2592171 w 5410664"/>
                        <a:gd name="connsiteY22" fmla="*/ 0 h 2480128"/>
                        <a:gd name="connsiteX23" fmla="*/ 1307646 w 5410664"/>
                        <a:gd name="connsiteY23" fmla="*/ 239639 h 2480128"/>
                        <a:gd name="connsiteX24" fmla="*/ 448139 w 5410664"/>
                        <a:gd name="connsiteY24" fmla="*/ 708478 h 2480128"/>
                        <a:gd name="connsiteX25" fmla="*/ 9989 w 5410664"/>
                        <a:gd name="connsiteY25" fmla="*/ 1965778 h 2480128"/>
                        <a:gd name="connsiteX26" fmla="*/ 0 w 5410664"/>
                        <a:gd name="connsiteY26" fmla="*/ 2333778 h 2480128"/>
                        <a:gd name="connsiteX27" fmla="*/ 133814 w 5410664"/>
                        <a:gd name="connsiteY27" fmla="*/ 2480128 h 2480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5410664" h="2480128">
                          <a:moveTo>
                            <a:pt x="133814" y="2480128"/>
                          </a:moveTo>
                          <a:lnTo>
                            <a:pt x="933914" y="2080078"/>
                          </a:lnTo>
                          <a:lnTo>
                            <a:pt x="1019639" y="1889578"/>
                          </a:lnTo>
                          <a:lnTo>
                            <a:pt x="1714964" y="2442028"/>
                          </a:lnTo>
                          <a:lnTo>
                            <a:pt x="2429339" y="2156278"/>
                          </a:lnTo>
                          <a:lnTo>
                            <a:pt x="2362664" y="2080078"/>
                          </a:lnTo>
                          <a:lnTo>
                            <a:pt x="2343614" y="2003878"/>
                          </a:lnTo>
                          <a:lnTo>
                            <a:pt x="2362664" y="1927678"/>
                          </a:lnTo>
                          <a:lnTo>
                            <a:pt x="2429339" y="1870528"/>
                          </a:lnTo>
                          <a:lnTo>
                            <a:pt x="2553164" y="1813378"/>
                          </a:lnTo>
                          <a:lnTo>
                            <a:pt x="2753189" y="1794328"/>
                          </a:lnTo>
                          <a:lnTo>
                            <a:pt x="2934164" y="1832428"/>
                          </a:lnTo>
                          <a:lnTo>
                            <a:pt x="3115139" y="1927678"/>
                          </a:lnTo>
                          <a:lnTo>
                            <a:pt x="3134189" y="2070553"/>
                          </a:lnTo>
                          <a:lnTo>
                            <a:pt x="3115139" y="2156278"/>
                          </a:lnTo>
                          <a:lnTo>
                            <a:pt x="3753314" y="2365828"/>
                          </a:lnTo>
                          <a:lnTo>
                            <a:pt x="4496264" y="1813378"/>
                          </a:lnTo>
                          <a:lnTo>
                            <a:pt x="4553414" y="2013403"/>
                          </a:lnTo>
                          <a:lnTo>
                            <a:pt x="5201114" y="2413453"/>
                          </a:lnTo>
                          <a:lnTo>
                            <a:pt x="5410664" y="1908628"/>
                          </a:lnTo>
                          <a:lnTo>
                            <a:pt x="5191589" y="784678"/>
                          </a:lnTo>
                          <a:lnTo>
                            <a:pt x="3867614" y="241753"/>
                          </a:lnTo>
                          <a:lnTo>
                            <a:pt x="2592171" y="0"/>
                          </a:lnTo>
                          <a:lnTo>
                            <a:pt x="1307646" y="239639"/>
                          </a:lnTo>
                          <a:lnTo>
                            <a:pt x="448139" y="708478"/>
                          </a:lnTo>
                          <a:lnTo>
                            <a:pt x="9989" y="1965778"/>
                          </a:lnTo>
                          <a:lnTo>
                            <a:pt x="0" y="2333778"/>
                          </a:lnTo>
                          <a:lnTo>
                            <a:pt x="133814" y="2480128"/>
                          </a:lnTo>
                          <a:close/>
                        </a:path>
                      </a:pathLst>
                    </a:custGeom>
                    <a:solidFill>
                      <a:srgbClr val="A99E77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dirty="0" smtClean="0">
                          <a:latin typeface="Arial" pitchFamily="34" charset="0"/>
                          <a:cs typeface="Arial" pitchFamily="34" charset="0"/>
                        </a:rPr>
                        <a:t>ruby</a:t>
                      </a:r>
                      <a:endParaRPr kumimoji="1" lang="ja-JP" altLang="en-US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フリーフォーム 90"/>
                    <p:cNvSpPr/>
                    <p:nvPr/>
                  </p:nvSpPr>
                  <p:spPr>
                    <a:xfrm>
                      <a:off x="1209675" y="1114424"/>
                      <a:ext cx="2305050" cy="676275"/>
                    </a:xfrm>
                    <a:custGeom>
                      <a:avLst/>
                      <a:gdLst>
                        <a:gd name="connsiteX0" fmla="*/ 0 w 2343150"/>
                        <a:gd name="connsiteY0" fmla="*/ 685800 h 685800"/>
                        <a:gd name="connsiteX1" fmla="*/ 904875 w 2343150"/>
                        <a:gd name="connsiteY1" fmla="*/ 209550 h 685800"/>
                        <a:gd name="connsiteX2" fmla="*/ 962025 w 2343150"/>
                        <a:gd name="connsiteY2" fmla="*/ 85725 h 685800"/>
                        <a:gd name="connsiteX3" fmla="*/ 1609725 w 2343150"/>
                        <a:gd name="connsiteY3" fmla="*/ 609600 h 685800"/>
                        <a:gd name="connsiteX4" fmla="*/ 2181225 w 2343150"/>
                        <a:gd name="connsiteY4" fmla="*/ 381000 h 685800"/>
                        <a:gd name="connsiteX5" fmla="*/ 2181225 w 2343150"/>
                        <a:gd name="connsiteY5" fmla="*/ 352425 h 685800"/>
                        <a:gd name="connsiteX6" fmla="*/ 2190750 w 2343150"/>
                        <a:gd name="connsiteY6" fmla="*/ 419100 h 685800"/>
                        <a:gd name="connsiteX7" fmla="*/ 2343150 w 2343150"/>
                        <a:gd name="connsiteY7" fmla="*/ 342900 h 685800"/>
                        <a:gd name="connsiteX8" fmla="*/ 2343150 w 2343150"/>
                        <a:gd name="connsiteY8" fmla="*/ 285750 h 685800"/>
                        <a:gd name="connsiteX9" fmla="*/ 2333625 w 2343150"/>
                        <a:gd name="connsiteY9" fmla="*/ 257175 h 685800"/>
                        <a:gd name="connsiteX10" fmla="*/ 1628775 w 2343150"/>
                        <a:gd name="connsiteY10" fmla="*/ 561975 h 685800"/>
                        <a:gd name="connsiteX11" fmla="*/ 942975 w 2343150"/>
                        <a:gd name="connsiteY11" fmla="*/ 0 h 685800"/>
                        <a:gd name="connsiteX12" fmla="*/ 847725 w 2343150"/>
                        <a:gd name="connsiteY12" fmla="*/ 190500 h 685800"/>
                        <a:gd name="connsiteX13" fmla="*/ 38100 w 2343150"/>
                        <a:gd name="connsiteY13" fmla="*/ 609600 h 685800"/>
                        <a:gd name="connsiteX14" fmla="*/ 0 w 2343150"/>
                        <a:gd name="connsiteY14" fmla="*/ 685800 h 685800"/>
                        <a:gd name="connsiteX0" fmla="*/ 0 w 2324100"/>
                        <a:gd name="connsiteY0" fmla="*/ 676275 h 676275"/>
                        <a:gd name="connsiteX1" fmla="*/ 885825 w 2324100"/>
                        <a:gd name="connsiteY1" fmla="*/ 209550 h 676275"/>
                        <a:gd name="connsiteX2" fmla="*/ 942975 w 2324100"/>
                        <a:gd name="connsiteY2" fmla="*/ 85725 h 676275"/>
                        <a:gd name="connsiteX3" fmla="*/ 1590675 w 2324100"/>
                        <a:gd name="connsiteY3" fmla="*/ 609600 h 676275"/>
                        <a:gd name="connsiteX4" fmla="*/ 2162175 w 2324100"/>
                        <a:gd name="connsiteY4" fmla="*/ 381000 h 676275"/>
                        <a:gd name="connsiteX5" fmla="*/ 2162175 w 2324100"/>
                        <a:gd name="connsiteY5" fmla="*/ 352425 h 676275"/>
                        <a:gd name="connsiteX6" fmla="*/ 2171700 w 2324100"/>
                        <a:gd name="connsiteY6" fmla="*/ 419100 h 676275"/>
                        <a:gd name="connsiteX7" fmla="*/ 2324100 w 2324100"/>
                        <a:gd name="connsiteY7" fmla="*/ 342900 h 676275"/>
                        <a:gd name="connsiteX8" fmla="*/ 2324100 w 2324100"/>
                        <a:gd name="connsiteY8" fmla="*/ 285750 h 676275"/>
                        <a:gd name="connsiteX9" fmla="*/ 2314575 w 2324100"/>
                        <a:gd name="connsiteY9" fmla="*/ 257175 h 676275"/>
                        <a:gd name="connsiteX10" fmla="*/ 1609725 w 2324100"/>
                        <a:gd name="connsiteY10" fmla="*/ 561975 h 676275"/>
                        <a:gd name="connsiteX11" fmla="*/ 923925 w 2324100"/>
                        <a:gd name="connsiteY11" fmla="*/ 0 h 676275"/>
                        <a:gd name="connsiteX12" fmla="*/ 828675 w 2324100"/>
                        <a:gd name="connsiteY12" fmla="*/ 190500 h 676275"/>
                        <a:gd name="connsiteX13" fmla="*/ 19050 w 2324100"/>
                        <a:gd name="connsiteY13" fmla="*/ 609600 h 676275"/>
                        <a:gd name="connsiteX14" fmla="*/ 0 w 2324100"/>
                        <a:gd name="connsiteY14" fmla="*/ 676275 h 676275"/>
                        <a:gd name="connsiteX0" fmla="*/ 9525 w 2305050"/>
                        <a:gd name="connsiteY0" fmla="*/ 676275 h 676275"/>
                        <a:gd name="connsiteX1" fmla="*/ 866775 w 2305050"/>
                        <a:gd name="connsiteY1" fmla="*/ 209550 h 676275"/>
                        <a:gd name="connsiteX2" fmla="*/ 923925 w 2305050"/>
                        <a:gd name="connsiteY2" fmla="*/ 85725 h 676275"/>
                        <a:gd name="connsiteX3" fmla="*/ 1571625 w 2305050"/>
                        <a:gd name="connsiteY3" fmla="*/ 609600 h 676275"/>
                        <a:gd name="connsiteX4" fmla="*/ 2143125 w 2305050"/>
                        <a:gd name="connsiteY4" fmla="*/ 381000 h 676275"/>
                        <a:gd name="connsiteX5" fmla="*/ 2143125 w 2305050"/>
                        <a:gd name="connsiteY5" fmla="*/ 352425 h 676275"/>
                        <a:gd name="connsiteX6" fmla="*/ 2152650 w 2305050"/>
                        <a:gd name="connsiteY6" fmla="*/ 419100 h 676275"/>
                        <a:gd name="connsiteX7" fmla="*/ 2305050 w 2305050"/>
                        <a:gd name="connsiteY7" fmla="*/ 342900 h 676275"/>
                        <a:gd name="connsiteX8" fmla="*/ 2305050 w 2305050"/>
                        <a:gd name="connsiteY8" fmla="*/ 285750 h 676275"/>
                        <a:gd name="connsiteX9" fmla="*/ 2295525 w 2305050"/>
                        <a:gd name="connsiteY9" fmla="*/ 257175 h 676275"/>
                        <a:gd name="connsiteX10" fmla="*/ 1590675 w 2305050"/>
                        <a:gd name="connsiteY10" fmla="*/ 561975 h 676275"/>
                        <a:gd name="connsiteX11" fmla="*/ 904875 w 2305050"/>
                        <a:gd name="connsiteY11" fmla="*/ 0 h 676275"/>
                        <a:gd name="connsiteX12" fmla="*/ 809625 w 2305050"/>
                        <a:gd name="connsiteY12" fmla="*/ 190500 h 676275"/>
                        <a:gd name="connsiteX13" fmla="*/ 0 w 2305050"/>
                        <a:gd name="connsiteY13" fmla="*/ 609600 h 676275"/>
                        <a:gd name="connsiteX14" fmla="*/ 9525 w 2305050"/>
                        <a:gd name="connsiteY14" fmla="*/ 676275 h 676275"/>
                        <a:gd name="connsiteX0" fmla="*/ 9525 w 2305050"/>
                        <a:gd name="connsiteY0" fmla="*/ 676275 h 676275"/>
                        <a:gd name="connsiteX1" fmla="*/ 866775 w 2305050"/>
                        <a:gd name="connsiteY1" fmla="*/ 209550 h 676275"/>
                        <a:gd name="connsiteX2" fmla="*/ 923925 w 2305050"/>
                        <a:gd name="connsiteY2" fmla="*/ 85725 h 676275"/>
                        <a:gd name="connsiteX3" fmla="*/ 1571625 w 2305050"/>
                        <a:gd name="connsiteY3" fmla="*/ 609600 h 676275"/>
                        <a:gd name="connsiteX4" fmla="*/ 2143125 w 2305050"/>
                        <a:gd name="connsiteY4" fmla="*/ 381000 h 676275"/>
                        <a:gd name="connsiteX5" fmla="*/ 2152650 w 2305050"/>
                        <a:gd name="connsiteY5" fmla="*/ 419100 h 676275"/>
                        <a:gd name="connsiteX6" fmla="*/ 2305050 w 2305050"/>
                        <a:gd name="connsiteY6" fmla="*/ 342900 h 676275"/>
                        <a:gd name="connsiteX7" fmla="*/ 2305050 w 2305050"/>
                        <a:gd name="connsiteY7" fmla="*/ 285750 h 676275"/>
                        <a:gd name="connsiteX8" fmla="*/ 2295525 w 2305050"/>
                        <a:gd name="connsiteY8" fmla="*/ 257175 h 676275"/>
                        <a:gd name="connsiteX9" fmla="*/ 1590675 w 2305050"/>
                        <a:gd name="connsiteY9" fmla="*/ 561975 h 676275"/>
                        <a:gd name="connsiteX10" fmla="*/ 904875 w 2305050"/>
                        <a:gd name="connsiteY10" fmla="*/ 0 h 676275"/>
                        <a:gd name="connsiteX11" fmla="*/ 809625 w 2305050"/>
                        <a:gd name="connsiteY11" fmla="*/ 190500 h 676275"/>
                        <a:gd name="connsiteX12" fmla="*/ 0 w 2305050"/>
                        <a:gd name="connsiteY12" fmla="*/ 609600 h 676275"/>
                        <a:gd name="connsiteX13" fmla="*/ 9525 w 2305050"/>
                        <a:gd name="connsiteY13" fmla="*/ 676275 h 676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305050" h="676275">
                          <a:moveTo>
                            <a:pt x="9525" y="676275"/>
                          </a:moveTo>
                          <a:lnTo>
                            <a:pt x="866775" y="209550"/>
                          </a:lnTo>
                          <a:lnTo>
                            <a:pt x="923925" y="85725"/>
                          </a:lnTo>
                          <a:lnTo>
                            <a:pt x="1571625" y="609600"/>
                          </a:lnTo>
                          <a:lnTo>
                            <a:pt x="2143125" y="381000"/>
                          </a:lnTo>
                          <a:lnTo>
                            <a:pt x="2152650" y="419100"/>
                          </a:lnTo>
                          <a:lnTo>
                            <a:pt x="2305050" y="342900"/>
                          </a:lnTo>
                          <a:lnTo>
                            <a:pt x="2305050" y="285750"/>
                          </a:lnTo>
                          <a:lnTo>
                            <a:pt x="2295525" y="257175"/>
                          </a:lnTo>
                          <a:lnTo>
                            <a:pt x="1590675" y="561975"/>
                          </a:lnTo>
                          <a:lnTo>
                            <a:pt x="904875" y="0"/>
                          </a:lnTo>
                          <a:lnTo>
                            <a:pt x="809625" y="190500"/>
                          </a:lnTo>
                          <a:lnTo>
                            <a:pt x="0" y="609600"/>
                          </a:lnTo>
                          <a:lnTo>
                            <a:pt x="9525" y="676275"/>
                          </a:lnTo>
                          <a:close/>
                        </a:path>
                      </a:pathLst>
                    </a:custGeom>
                    <a:solidFill>
                      <a:srgbClr val="A99E77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フリーフォーム 91"/>
                    <p:cNvSpPr/>
                    <p:nvPr/>
                  </p:nvSpPr>
                  <p:spPr>
                    <a:xfrm>
                      <a:off x="4191000" y="1019175"/>
                      <a:ext cx="2085975" cy="714375"/>
                    </a:xfrm>
                    <a:custGeom>
                      <a:avLst/>
                      <a:gdLst>
                        <a:gd name="connsiteX0" fmla="*/ 2085975 w 2085975"/>
                        <a:gd name="connsiteY0" fmla="*/ 714375 h 714375"/>
                        <a:gd name="connsiteX1" fmla="*/ 1381125 w 2085975"/>
                        <a:gd name="connsiteY1" fmla="*/ 228600 h 714375"/>
                        <a:gd name="connsiteX2" fmla="*/ 1362075 w 2085975"/>
                        <a:gd name="connsiteY2" fmla="*/ 85725 h 714375"/>
                        <a:gd name="connsiteX3" fmla="*/ 647700 w 2085975"/>
                        <a:gd name="connsiteY3" fmla="*/ 628650 h 714375"/>
                        <a:gd name="connsiteX4" fmla="*/ 228600 w 2085975"/>
                        <a:gd name="connsiteY4" fmla="*/ 495300 h 714375"/>
                        <a:gd name="connsiteX5" fmla="*/ 228600 w 2085975"/>
                        <a:gd name="connsiteY5" fmla="*/ 514350 h 714375"/>
                        <a:gd name="connsiteX6" fmla="*/ 0 w 2085975"/>
                        <a:gd name="connsiteY6" fmla="*/ 428625 h 714375"/>
                        <a:gd name="connsiteX7" fmla="*/ 0 w 2085975"/>
                        <a:gd name="connsiteY7" fmla="*/ 352425 h 714375"/>
                        <a:gd name="connsiteX8" fmla="*/ 657225 w 2085975"/>
                        <a:gd name="connsiteY8" fmla="*/ 590550 h 714375"/>
                        <a:gd name="connsiteX9" fmla="*/ 1381125 w 2085975"/>
                        <a:gd name="connsiteY9" fmla="*/ 0 h 714375"/>
                        <a:gd name="connsiteX10" fmla="*/ 1428750 w 2085975"/>
                        <a:gd name="connsiteY10" fmla="*/ 209550 h 714375"/>
                        <a:gd name="connsiteX11" fmla="*/ 2085975 w 2085975"/>
                        <a:gd name="connsiteY11" fmla="*/ 638175 h 714375"/>
                        <a:gd name="connsiteX12" fmla="*/ 2085975 w 2085975"/>
                        <a:gd name="connsiteY12" fmla="*/ 714375 h 714375"/>
                        <a:gd name="connsiteX0" fmla="*/ 2085975 w 2085975"/>
                        <a:gd name="connsiteY0" fmla="*/ 714375 h 714375"/>
                        <a:gd name="connsiteX1" fmla="*/ 1381125 w 2085975"/>
                        <a:gd name="connsiteY1" fmla="*/ 228600 h 714375"/>
                        <a:gd name="connsiteX2" fmla="*/ 1362075 w 2085975"/>
                        <a:gd name="connsiteY2" fmla="*/ 85725 h 714375"/>
                        <a:gd name="connsiteX3" fmla="*/ 647700 w 2085975"/>
                        <a:gd name="connsiteY3" fmla="*/ 628650 h 714375"/>
                        <a:gd name="connsiteX4" fmla="*/ 228600 w 2085975"/>
                        <a:gd name="connsiteY4" fmla="*/ 495300 h 714375"/>
                        <a:gd name="connsiteX5" fmla="*/ 228600 w 2085975"/>
                        <a:gd name="connsiteY5" fmla="*/ 514350 h 714375"/>
                        <a:gd name="connsiteX6" fmla="*/ 0 w 2085975"/>
                        <a:gd name="connsiteY6" fmla="*/ 428625 h 714375"/>
                        <a:gd name="connsiteX7" fmla="*/ 0 w 2085975"/>
                        <a:gd name="connsiteY7" fmla="*/ 352425 h 714375"/>
                        <a:gd name="connsiteX8" fmla="*/ 638175 w 2085975"/>
                        <a:gd name="connsiteY8" fmla="*/ 571500 h 714375"/>
                        <a:gd name="connsiteX9" fmla="*/ 1381125 w 2085975"/>
                        <a:gd name="connsiteY9" fmla="*/ 0 h 714375"/>
                        <a:gd name="connsiteX10" fmla="*/ 1428750 w 2085975"/>
                        <a:gd name="connsiteY10" fmla="*/ 209550 h 714375"/>
                        <a:gd name="connsiteX11" fmla="*/ 2085975 w 2085975"/>
                        <a:gd name="connsiteY11" fmla="*/ 638175 h 714375"/>
                        <a:gd name="connsiteX12" fmla="*/ 2085975 w 2085975"/>
                        <a:gd name="connsiteY12" fmla="*/ 714375 h 714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085975" h="714375">
                          <a:moveTo>
                            <a:pt x="2085975" y="714375"/>
                          </a:moveTo>
                          <a:lnTo>
                            <a:pt x="1381125" y="228600"/>
                          </a:lnTo>
                          <a:lnTo>
                            <a:pt x="1362075" y="85725"/>
                          </a:lnTo>
                          <a:lnTo>
                            <a:pt x="647700" y="628650"/>
                          </a:lnTo>
                          <a:lnTo>
                            <a:pt x="228600" y="495300"/>
                          </a:lnTo>
                          <a:lnTo>
                            <a:pt x="228600" y="514350"/>
                          </a:lnTo>
                          <a:lnTo>
                            <a:pt x="0" y="428625"/>
                          </a:lnTo>
                          <a:lnTo>
                            <a:pt x="0" y="352425"/>
                          </a:lnTo>
                          <a:lnTo>
                            <a:pt x="638175" y="571500"/>
                          </a:lnTo>
                          <a:lnTo>
                            <a:pt x="1381125" y="0"/>
                          </a:lnTo>
                          <a:lnTo>
                            <a:pt x="1428750" y="209550"/>
                          </a:lnTo>
                          <a:lnTo>
                            <a:pt x="2085975" y="638175"/>
                          </a:lnTo>
                          <a:lnTo>
                            <a:pt x="2085975" y="714375"/>
                          </a:lnTo>
                          <a:close/>
                        </a:path>
                      </a:pathLst>
                    </a:custGeom>
                    <a:solidFill>
                      <a:srgbClr val="A99E77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フリーフォーム 92"/>
                    <p:cNvSpPr/>
                    <p:nvPr/>
                  </p:nvSpPr>
                  <p:spPr>
                    <a:xfrm>
                      <a:off x="2124075" y="-114300"/>
                      <a:ext cx="3419475" cy="1762125"/>
                    </a:xfrm>
                    <a:custGeom>
                      <a:avLst/>
                      <a:gdLst>
                        <a:gd name="connsiteX0" fmla="*/ 685800 w 3419475"/>
                        <a:gd name="connsiteY0" fmla="*/ 1762125 h 1762125"/>
                        <a:gd name="connsiteX1" fmla="*/ 533400 w 3419475"/>
                        <a:gd name="connsiteY1" fmla="*/ 1552575 h 1762125"/>
                        <a:gd name="connsiteX2" fmla="*/ 523875 w 3419475"/>
                        <a:gd name="connsiteY2" fmla="*/ 1362075 h 1762125"/>
                        <a:gd name="connsiteX3" fmla="*/ 600075 w 3419475"/>
                        <a:gd name="connsiteY3" fmla="*/ 1152525 h 1762125"/>
                        <a:gd name="connsiteX4" fmla="*/ 762000 w 3419475"/>
                        <a:gd name="connsiteY4" fmla="*/ 1009650 h 1762125"/>
                        <a:gd name="connsiteX5" fmla="*/ 1057275 w 3419475"/>
                        <a:gd name="connsiteY5" fmla="*/ 866775 h 1762125"/>
                        <a:gd name="connsiteX6" fmla="*/ 1333500 w 3419475"/>
                        <a:gd name="connsiteY6" fmla="*/ 781050 h 1762125"/>
                        <a:gd name="connsiteX7" fmla="*/ 1533525 w 3419475"/>
                        <a:gd name="connsiteY7" fmla="*/ 752475 h 1762125"/>
                        <a:gd name="connsiteX8" fmla="*/ 1857375 w 3419475"/>
                        <a:gd name="connsiteY8" fmla="*/ 762000 h 1762125"/>
                        <a:gd name="connsiteX9" fmla="*/ 2038350 w 3419475"/>
                        <a:gd name="connsiteY9" fmla="*/ 781050 h 1762125"/>
                        <a:gd name="connsiteX10" fmla="*/ 2314575 w 3419475"/>
                        <a:gd name="connsiteY10" fmla="*/ 857250 h 1762125"/>
                        <a:gd name="connsiteX11" fmla="*/ 2571750 w 3419475"/>
                        <a:gd name="connsiteY11" fmla="*/ 981075 h 1762125"/>
                        <a:gd name="connsiteX12" fmla="*/ 2724150 w 3419475"/>
                        <a:gd name="connsiteY12" fmla="*/ 1123950 h 1762125"/>
                        <a:gd name="connsiteX13" fmla="*/ 2838450 w 3419475"/>
                        <a:gd name="connsiteY13" fmla="*/ 1314450 h 1762125"/>
                        <a:gd name="connsiteX14" fmla="*/ 2819400 w 3419475"/>
                        <a:gd name="connsiteY14" fmla="*/ 1524000 h 1762125"/>
                        <a:gd name="connsiteX15" fmla="*/ 2733675 w 3419475"/>
                        <a:gd name="connsiteY15" fmla="*/ 1695450 h 1762125"/>
                        <a:gd name="connsiteX16" fmla="*/ 3419475 w 3419475"/>
                        <a:gd name="connsiteY16" fmla="*/ 1162050 h 1762125"/>
                        <a:gd name="connsiteX17" fmla="*/ 3400425 w 3419475"/>
                        <a:gd name="connsiteY17" fmla="*/ 828675 h 1762125"/>
                        <a:gd name="connsiteX18" fmla="*/ 3257550 w 3419475"/>
                        <a:gd name="connsiteY18" fmla="*/ 581025 h 1762125"/>
                        <a:gd name="connsiteX19" fmla="*/ 2886075 w 3419475"/>
                        <a:gd name="connsiteY19" fmla="*/ 257175 h 1762125"/>
                        <a:gd name="connsiteX20" fmla="*/ 2447925 w 3419475"/>
                        <a:gd name="connsiteY20" fmla="*/ 95250 h 1762125"/>
                        <a:gd name="connsiteX21" fmla="*/ 2038350 w 3419475"/>
                        <a:gd name="connsiteY21" fmla="*/ 38100 h 1762125"/>
                        <a:gd name="connsiteX22" fmla="*/ 1524000 w 3419475"/>
                        <a:gd name="connsiteY22" fmla="*/ 0 h 1762125"/>
                        <a:gd name="connsiteX23" fmla="*/ 1047750 w 3419475"/>
                        <a:gd name="connsiteY23" fmla="*/ 9525 h 1762125"/>
                        <a:gd name="connsiteX24" fmla="*/ 685800 w 3419475"/>
                        <a:gd name="connsiteY24" fmla="*/ 114300 h 1762125"/>
                        <a:gd name="connsiteX25" fmla="*/ 352425 w 3419475"/>
                        <a:gd name="connsiteY25" fmla="*/ 333375 h 1762125"/>
                        <a:gd name="connsiteX26" fmla="*/ 152400 w 3419475"/>
                        <a:gd name="connsiteY26" fmla="*/ 514350 h 1762125"/>
                        <a:gd name="connsiteX27" fmla="*/ 66675 w 3419475"/>
                        <a:gd name="connsiteY27" fmla="*/ 666750 h 1762125"/>
                        <a:gd name="connsiteX28" fmla="*/ 47625 w 3419475"/>
                        <a:gd name="connsiteY28" fmla="*/ 819150 h 1762125"/>
                        <a:gd name="connsiteX29" fmla="*/ 28575 w 3419475"/>
                        <a:gd name="connsiteY29" fmla="*/ 1095375 h 1762125"/>
                        <a:gd name="connsiteX30" fmla="*/ 0 w 3419475"/>
                        <a:gd name="connsiteY30" fmla="*/ 1247775 h 1762125"/>
                        <a:gd name="connsiteX31" fmla="*/ 685800 w 3419475"/>
                        <a:gd name="connsiteY31" fmla="*/ 1762125 h 1762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419475" h="1762125">
                          <a:moveTo>
                            <a:pt x="685800" y="1762125"/>
                          </a:moveTo>
                          <a:lnTo>
                            <a:pt x="533400" y="1552575"/>
                          </a:lnTo>
                          <a:lnTo>
                            <a:pt x="523875" y="1362075"/>
                          </a:lnTo>
                          <a:lnTo>
                            <a:pt x="600075" y="1152525"/>
                          </a:lnTo>
                          <a:lnTo>
                            <a:pt x="762000" y="1009650"/>
                          </a:lnTo>
                          <a:lnTo>
                            <a:pt x="1057275" y="866775"/>
                          </a:lnTo>
                          <a:lnTo>
                            <a:pt x="1333500" y="781050"/>
                          </a:lnTo>
                          <a:lnTo>
                            <a:pt x="1533525" y="752475"/>
                          </a:lnTo>
                          <a:lnTo>
                            <a:pt x="1857375" y="762000"/>
                          </a:lnTo>
                          <a:lnTo>
                            <a:pt x="2038350" y="781050"/>
                          </a:lnTo>
                          <a:lnTo>
                            <a:pt x="2314575" y="857250"/>
                          </a:lnTo>
                          <a:lnTo>
                            <a:pt x="2571750" y="981075"/>
                          </a:lnTo>
                          <a:lnTo>
                            <a:pt x="2724150" y="1123950"/>
                          </a:lnTo>
                          <a:lnTo>
                            <a:pt x="2838450" y="1314450"/>
                          </a:lnTo>
                          <a:lnTo>
                            <a:pt x="2819400" y="1524000"/>
                          </a:lnTo>
                          <a:lnTo>
                            <a:pt x="2733675" y="1695450"/>
                          </a:lnTo>
                          <a:lnTo>
                            <a:pt x="3419475" y="1162050"/>
                          </a:lnTo>
                          <a:lnTo>
                            <a:pt x="3400425" y="828675"/>
                          </a:lnTo>
                          <a:lnTo>
                            <a:pt x="3257550" y="581025"/>
                          </a:lnTo>
                          <a:lnTo>
                            <a:pt x="2886075" y="257175"/>
                          </a:lnTo>
                          <a:lnTo>
                            <a:pt x="2447925" y="95250"/>
                          </a:lnTo>
                          <a:lnTo>
                            <a:pt x="2038350" y="38100"/>
                          </a:lnTo>
                          <a:lnTo>
                            <a:pt x="1524000" y="0"/>
                          </a:lnTo>
                          <a:lnTo>
                            <a:pt x="1047750" y="9525"/>
                          </a:lnTo>
                          <a:lnTo>
                            <a:pt x="685800" y="114300"/>
                          </a:lnTo>
                          <a:lnTo>
                            <a:pt x="352425" y="333375"/>
                          </a:lnTo>
                          <a:lnTo>
                            <a:pt x="152400" y="514350"/>
                          </a:lnTo>
                          <a:lnTo>
                            <a:pt x="66675" y="666750"/>
                          </a:lnTo>
                          <a:lnTo>
                            <a:pt x="47625" y="819150"/>
                          </a:lnTo>
                          <a:lnTo>
                            <a:pt x="28575" y="1095375"/>
                          </a:lnTo>
                          <a:lnTo>
                            <a:pt x="0" y="1247775"/>
                          </a:lnTo>
                          <a:lnTo>
                            <a:pt x="685800" y="1762125"/>
                          </a:lnTo>
                          <a:close/>
                        </a:path>
                      </a:pathLst>
                    </a:custGeom>
                    <a:solidFill>
                      <a:srgbClr val="A99E77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フリーフォーム 93"/>
                    <p:cNvSpPr/>
                    <p:nvPr/>
                  </p:nvSpPr>
                  <p:spPr>
                    <a:xfrm>
                      <a:off x="3429000" y="1019175"/>
                      <a:ext cx="790575" cy="295275"/>
                    </a:xfrm>
                    <a:custGeom>
                      <a:avLst/>
                      <a:gdLst>
                        <a:gd name="connsiteX0" fmla="*/ 19050 w 790575"/>
                        <a:gd name="connsiteY0" fmla="*/ 295275 h 295275"/>
                        <a:gd name="connsiteX1" fmla="*/ 66675 w 790575"/>
                        <a:gd name="connsiteY1" fmla="*/ 161925 h 295275"/>
                        <a:gd name="connsiteX2" fmla="*/ 219075 w 790575"/>
                        <a:gd name="connsiteY2" fmla="*/ 76200 h 295275"/>
                        <a:gd name="connsiteX3" fmla="*/ 419100 w 790575"/>
                        <a:gd name="connsiteY3" fmla="*/ 57150 h 295275"/>
                        <a:gd name="connsiteX4" fmla="*/ 600075 w 790575"/>
                        <a:gd name="connsiteY4" fmla="*/ 85725 h 295275"/>
                        <a:gd name="connsiteX5" fmla="*/ 733425 w 790575"/>
                        <a:gd name="connsiteY5" fmla="*/ 180975 h 295275"/>
                        <a:gd name="connsiteX6" fmla="*/ 790575 w 790575"/>
                        <a:gd name="connsiteY6" fmla="*/ 285750 h 295275"/>
                        <a:gd name="connsiteX7" fmla="*/ 781050 w 790575"/>
                        <a:gd name="connsiteY7" fmla="*/ 142875 h 295275"/>
                        <a:gd name="connsiteX8" fmla="*/ 638175 w 790575"/>
                        <a:gd name="connsiteY8" fmla="*/ 47625 h 295275"/>
                        <a:gd name="connsiteX9" fmla="*/ 419100 w 790575"/>
                        <a:gd name="connsiteY9" fmla="*/ 0 h 295275"/>
                        <a:gd name="connsiteX10" fmla="*/ 228600 w 790575"/>
                        <a:gd name="connsiteY10" fmla="*/ 9525 h 295275"/>
                        <a:gd name="connsiteX11" fmla="*/ 38100 w 790575"/>
                        <a:gd name="connsiteY11" fmla="*/ 95250 h 295275"/>
                        <a:gd name="connsiteX12" fmla="*/ 0 w 790575"/>
                        <a:gd name="connsiteY12" fmla="*/ 209550 h 295275"/>
                        <a:gd name="connsiteX13" fmla="*/ 19050 w 790575"/>
                        <a:gd name="connsiteY13" fmla="*/ 295275 h 295275"/>
                        <a:gd name="connsiteX0" fmla="*/ 19050 w 790575"/>
                        <a:gd name="connsiteY0" fmla="*/ 295275 h 295275"/>
                        <a:gd name="connsiteX1" fmla="*/ 66675 w 790575"/>
                        <a:gd name="connsiteY1" fmla="*/ 161925 h 295275"/>
                        <a:gd name="connsiteX2" fmla="*/ 219075 w 790575"/>
                        <a:gd name="connsiteY2" fmla="*/ 76200 h 295275"/>
                        <a:gd name="connsiteX3" fmla="*/ 419100 w 790575"/>
                        <a:gd name="connsiteY3" fmla="*/ 57150 h 295275"/>
                        <a:gd name="connsiteX4" fmla="*/ 600075 w 790575"/>
                        <a:gd name="connsiteY4" fmla="*/ 85725 h 295275"/>
                        <a:gd name="connsiteX5" fmla="*/ 733425 w 790575"/>
                        <a:gd name="connsiteY5" fmla="*/ 180975 h 295275"/>
                        <a:gd name="connsiteX6" fmla="*/ 790575 w 790575"/>
                        <a:gd name="connsiteY6" fmla="*/ 285750 h 295275"/>
                        <a:gd name="connsiteX7" fmla="*/ 781050 w 790575"/>
                        <a:gd name="connsiteY7" fmla="*/ 142875 h 295275"/>
                        <a:gd name="connsiteX8" fmla="*/ 657225 w 790575"/>
                        <a:gd name="connsiteY8" fmla="*/ 34925 h 295275"/>
                        <a:gd name="connsiteX9" fmla="*/ 419100 w 790575"/>
                        <a:gd name="connsiteY9" fmla="*/ 0 h 295275"/>
                        <a:gd name="connsiteX10" fmla="*/ 228600 w 790575"/>
                        <a:gd name="connsiteY10" fmla="*/ 9525 h 295275"/>
                        <a:gd name="connsiteX11" fmla="*/ 38100 w 790575"/>
                        <a:gd name="connsiteY11" fmla="*/ 95250 h 295275"/>
                        <a:gd name="connsiteX12" fmla="*/ 0 w 790575"/>
                        <a:gd name="connsiteY12" fmla="*/ 209550 h 295275"/>
                        <a:gd name="connsiteX13" fmla="*/ 19050 w 790575"/>
                        <a:gd name="connsiteY13" fmla="*/ 295275 h 295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790575" h="295275">
                          <a:moveTo>
                            <a:pt x="19050" y="295275"/>
                          </a:moveTo>
                          <a:lnTo>
                            <a:pt x="66675" y="161925"/>
                          </a:lnTo>
                          <a:lnTo>
                            <a:pt x="219075" y="76200"/>
                          </a:lnTo>
                          <a:lnTo>
                            <a:pt x="419100" y="57150"/>
                          </a:lnTo>
                          <a:lnTo>
                            <a:pt x="600075" y="85725"/>
                          </a:lnTo>
                          <a:lnTo>
                            <a:pt x="733425" y="180975"/>
                          </a:lnTo>
                          <a:lnTo>
                            <a:pt x="790575" y="285750"/>
                          </a:lnTo>
                          <a:lnTo>
                            <a:pt x="781050" y="142875"/>
                          </a:lnTo>
                          <a:lnTo>
                            <a:pt x="657225" y="34925"/>
                          </a:lnTo>
                          <a:lnTo>
                            <a:pt x="419100" y="0"/>
                          </a:lnTo>
                          <a:lnTo>
                            <a:pt x="228600" y="9525"/>
                          </a:lnTo>
                          <a:lnTo>
                            <a:pt x="38100" y="95250"/>
                          </a:lnTo>
                          <a:lnTo>
                            <a:pt x="0" y="209550"/>
                          </a:lnTo>
                          <a:lnTo>
                            <a:pt x="19050" y="295275"/>
                          </a:lnTo>
                          <a:close/>
                        </a:path>
                      </a:pathLst>
                    </a:cu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95" name="直線コネクタ 94"/>
                    <p:cNvCxnSpPr>
                      <a:endCxn id="93" idx="3"/>
                    </p:cNvCxnSpPr>
                    <p:nvPr/>
                  </p:nvCxnSpPr>
                  <p:spPr>
                    <a:xfrm>
                      <a:off x="2196016" y="722613"/>
                      <a:ext cx="528134" cy="315612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線コネクタ 95"/>
                    <p:cNvCxnSpPr/>
                    <p:nvPr/>
                  </p:nvCxnSpPr>
                  <p:spPr>
                    <a:xfrm>
                      <a:off x="2809875" y="26729"/>
                      <a:ext cx="258083" cy="773188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線コネクタ 96"/>
                    <p:cNvCxnSpPr>
                      <a:stCxn id="93" idx="21"/>
                      <a:endCxn id="93" idx="8"/>
                    </p:cNvCxnSpPr>
                    <p:nvPr/>
                  </p:nvCxnSpPr>
                  <p:spPr>
                    <a:xfrm flipH="1">
                      <a:off x="3981450" y="-76200"/>
                      <a:ext cx="180975" cy="723900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コネクタ 97"/>
                    <p:cNvCxnSpPr/>
                    <p:nvPr/>
                  </p:nvCxnSpPr>
                  <p:spPr>
                    <a:xfrm flipH="1">
                      <a:off x="4365345" y="51101"/>
                      <a:ext cx="409575" cy="685800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線コネクタ 98"/>
                    <p:cNvCxnSpPr/>
                    <p:nvPr/>
                  </p:nvCxnSpPr>
                  <p:spPr>
                    <a:xfrm flipH="1">
                      <a:off x="4695825" y="373597"/>
                      <a:ext cx="557212" cy="486418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線コネクタ 99"/>
                    <p:cNvCxnSpPr/>
                    <p:nvPr/>
                  </p:nvCxnSpPr>
                  <p:spPr>
                    <a:xfrm flipH="1">
                      <a:off x="4943474" y="859481"/>
                      <a:ext cx="581025" cy="274103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1" name="フリーフォーム 100"/>
                    <p:cNvSpPr/>
                    <p:nvPr/>
                  </p:nvSpPr>
                  <p:spPr>
                    <a:xfrm>
                      <a:off x="2076450" y="-161925"/>
                      <a:ext cx="3533775" cy="1314450"/>
                    </a:xfrm>
                    <a:custGeom>
                      <a:avLst/>
                      <a:gdLst>
                        <a:gd name="connsiteX0" fmla="*/ 0 w 3533775"/>
                        <a:gd name="connsiteY0" fmla="*/ 1314450 h 1314450"/>
                        <a:gd name="connsiteX1" fmla="*/ 47625 w 3533775"/>
                        <a:gd name="connsiteY1" fmla="*/ 828675 h 1314450"/>
                        <a:gd name="connsiteX2" fmla="*/ 85725 w 3533775"/>
                        <a:gd name="connsiteY2" fmla="*/ 676275 h 1314450"/>
                        <a:gd name="connsiteX3" fmla="*/ 171450 w 3533775"/>
                        <a:gd name="connsiteY3" fmla="*/ 504825 h 1314450"/>
                        <a:gd name="connsiteX4" fmla="*/ 695325 w 3533775"/>
                        <a:gd name="connsiteY4" fmla="*/ 123825 h 1314450"/>
                        <a:gd name="connsiteX5" fmla="*/ 1104900 w 3533775"/>
                        <a:gd name="connsiteY5" fmla="*/ 0 h 1314450"/>
                        <a:gd name="connsiteX6" fmla="*/ 1628775 w 3533775"/>
                        <a:gd name="connsiteY6" fmla="*/ 0 h 1314450"/>
                        <a:gd name="connsiteX7" fmla="*/ 2171700 w 3533775"/>
                        <a:gd name="connsiteY7" fmla="*/ 28575 h 1314450"/>
                        <a:gd name="connsiteX8" fmla="*/ 2590800 w 3533775"/>
                        <a:gd name="connsiteY8" fmla="*/ 104775 h 1314450"/>
                        <a:gd name="connsiteX9" fmla="*/ 3009900 w 3533775"/>
                        <a:gd name="connsiteY9" fmla="*/ 266700 h 1314450"/>
                        <a:gd name="connsiteX10" fmla="*/ 3362325 w 3533775"/>
                        <a:gd name="connsiteY10" fmla="*/ 600075 h 1314450"/>
                        <a:gd name="connsiteX11" fmla="*/ 3524250 w 3533775"/>
                        <a:gd name="connsiteY11" fmla="*/ 866775 h 1314450"/>
                        <a:gd name="connsiteX12" fmla="*/ 3533775 w 3533775"/>
                        <a:gd name="connsiteY12" fmla="*/ 1181100 h 1314450"/>
                        <a:gd name="connsiteX13" fmla="*/ 3533775 w 3533775"/>
                        <a:gd name="connsiteY13" fmla="*/ 1181100 h 1314450"/>
                        <a:gd name="connsiteX14" fmla="*/ 3476625 w 3533775"/>
                        <a:gd name="connsiteY14" fmla="*/ 1228725 h 1314450"/>
                        <a:gd name="connsiteX15" fmla="*/ 3467100 w 3533775"/>
                        <a:gd name="connsiteY15" fmla="*/ 895350 h 1314450"/>
                        <a:gd name="connsiteX16" fmla="*/ 3305175 w 3533775"/>
                        <a:gd name="connsiteY16" fmla="*/ 628650 h 1314450"/>
                        <a:gd name="connsiteX17" fmla="*/ 2952750 w 3533775"/>
                        <a:gd name="connsiteY17" fmla="*/ 323850 h 1314450"/>
                        <a:gd name="connsiteX18" fmla="*/ 2533650 w 3533775"/>
                        <a:gd name="connsiteY18" fmla="*/ 142875 h 1314450"/>
                        <a:gd name="connsiteX19" fmla="*/ 2105025 w 3533775"/>
                        <a:gd name="connsiteY19" fmla="*/ 85725 h 1314450"/>
                        <a:gd name="connsiteX20" fmla="*/ 1657350 w 3533775"/>
                        <a:gd name="connsiteY20" fmla="*/ 47625 h 1314450"/>
                        <a:gd name="connsiteX21" fmla="*/ 1390650 w 3533775"/>
                        <a:gd name="connsiteY21" fmla="*/ 66675 h 1314450"/>
                        <a:gd name="connsiteX22" fmla="*/ 1123950 w 3533775"/>
                        <a:gd name="connsiteY22" fmla="*/ 47625 h 1314450"/>
                        <a:gd name="connsiteX23" fmla="*/ 723900 w 3533775"/>
                        <a:gd name="connsiteY23" fmla="*/ 161925 h 1314450"/>
                        <a:gd name="connsiteX24" fmla="*/ 371475 w 3533775"/>
                        <a:gd name="connsiteY24" fmla="*/ 400050 h 1314450"/>
                        <a:gd name="connsiteX25" fmla="*/ 200025 w 3533775"/>
                        <a:gd name="connsiteY25" fmla="*/ 581025 h 1314450"/>
                        <a:gd name="connsiteX26" fmla="*/ 133350 w 3533775"/>
                        <a:gd name="connsiteY26" fmla="*/ 742950 h 1314450"/>
                        <a:gd name="connsiteX27" fmla="*/ 104775 w 3533775"/>
                        <a:gd name="connsiteY27" fmla="*/ 1066800 h 1314450"/>
                        <a:gd name="connsiteX28" fmla="*/ 66675 w 3533775"/>
                        <a:gd name="connsiteY28" fmla="*/ 1285875 h 1314450"/>
                        <a:gd name="connsiteX29" fmla="*/ 0 w 3533775"/>
                        <a:gd name="connsiteY29" fmla="*/ 1314450 h 1314450"/>
                        <a:gd name="connsiteX0" fmla="*/ 0 w 3533775"/>
                        <a:gd name="connsiteY0" fmla="*/ 1314450 h 1314450"/>
                        <a:gd name="connsiteX1" fmla="*/ 47625 w 3533775"/>
                        <a:gd name="connsiteY1" fmla="*/ 828675 h 1314450"/>
                        <a:gd name="connsiteX2" fmla="*/ 85725 w 3533775"/>
                        <a:gd name="connsiteY2" fmla="*/ 676275 h 1314450"/>
                        <a:gd name="connsiteX3" fmla="*/ 171450 w 3533775"/>
                        <a:gd name="connsiteY3" fmla="*/ 504825 h 1314450"/>
                        <a:gd name="connsiteX4" fmla="*/ 695325 w 3533775"/>
                        <a:gd name="connsiteY4" fmla="*/ 123825 h 1314450"/>
                        <a:gd name="connsiteX5" fmla="*/ 1104900 w 3533775"/>
                        <a:gd name="connsiteY5" fmla="*/ 0 h 1314450"/>
                        <a:gd name="connsiteX6" fmla="*/ 1628775 w 3533775"/>
                        <a:gd name="connsiteY6" fmla="*/ 0 h 1314450"/>
                        <a:gd name="connsiteX7" fmla="*/ 2171700 w 3533775"/>
                        <a:gd name="connsiteY7" fmla="*/ 28575 h 1314450"/>
                        <a:gd name="connsiteX8" fmla="*/ 2590800 w 3533775"/>
                        <a:gd name="connsiteY8" fmla="*/ 104775 h 1314450"/>
                        <a:gd name="connsiteX9" fmla="*/ 3009900 w 3533775"/>
                        <a:gd name="connsiteY9" fmla="*/ 266700 h 1314450"/>
                        <a:gd name="connsiteX10" fmla="*/ 3362325 w 3533775"/>
                        <a:gd name="connsiteY10" fmla="*/ 600075 h 1314450"/>
                        <a:gd name="connsiteX11" fmla="*/ 3524250 w 3533775"/>
                        <a:gd name="connsiteY11" fmla="*/ 866775 h 1314450"/>
                        <a:gd name="connsiteX12" fmla="*/ 3533775 w 3533775"/>
                        <a:gd name="connsiteY12" fmla="*/ 1181100 h 1314450"/>
                        <a:gd name="connsiteX13" fmla="*/ 3533775 w 3533775"/>
                        <a:gd name="connsiteY13" fmla="*/ 1181100 h 1314450"/>
                        <a:gd name="connsiteX14" fmla="*/ 3476625 w 3533775"/>
                        <a:gd name="connsiteY14" fmla="*/ 1228725 h 1314450"/>
                        <a:gd name="connsiteX15" fmla="*/ 3467100 w 3533775"/>
                        <a:gd name="connsiteY15" fmla="*/ 895350 h 1314450"/>
                        <a:gd name="connsiteX16" fmla="*/ 3305175 w 3533775"/>
                        <a:gd name="connsiteY16" fmla="*/ 628650 h 1314450"/>
                        <a:gd name="connsiteX17" fmla="*/ 2952750 w 3533775"/>
                        <a:gd name="connsiteY17" fmla="*/ 323850 h 1314450"/>
                        <a:gd name="connsiteX18" fmla="*/ 2533650 w 3533775"/>
                        <a:gd name="connsiteY18" fmla="*/ 142875 h 1314450"/>
                        <a:gd name="connsiteX19" fmla="*/ 2105025 w 3533775"/>
                        <a:gd name="connsiteY19" fmla="*/ 85725 h 1314450"/>
                        <a:gd name="connsiteX20" fmla="*/ 1657350 w 3533775"/>
                        <a:gd name="connsiteY20" fmla="*/ 47625 h 1314450"/>
                        <a:gd name="connsiteX21" fmla="*/ 1123950 w 3533775"/>
                        <a:gd name="connsiteY21" fmla="*/ 47625 h 1314450"/>
                        <a:gd name="connsiteX22" fmla="*/ 723900 w 3533775"/>
                        <a:gd name="connsiteY22" fmla="*/ 161925 h 1314450"/>
                        <a:gd name="connsiteX23" fmla="*/ 371475 w 3533775"/>
                        <a:gd name="connsiteY23" fmla="*/ 400050 h 1314450"/>
                        <a:gd name="connsiteX24" fmla="*/ 200025 w 3533775"/>
                        <a:gd name="connsiteY24" fmla="*/ 581025 h 1314450"/>
                        <a:gd name="connsiteX25" fmla="*/ 133350 w 3533775"/>
                        <a:gd name="connsiteY25" fmla="*/ 742950 h 1314450"/>
                        <a:gd name="connsiteX26" fmla="*/ 104775 w 3533775"/>
                        <a:gd name="connsiteY26" fmla="*/ 1066800 h 1314450"/>
                        <a:gd name="connsiteX27" fmla="*/ 66675 w 3533775"/>
                        <a:gd name="connsiteY27" fmla="*/ 1285875 h 1314450"/>
                        <a:gd name="connsiteX28" fmla="*/ 0 w 3533775"/>
                        <a:gd name="connsiteY28" fmla="*/ 1314450 h 1314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533775" h="1314450">
                          <a:moveTo>
                            <a:pt x="0" y="1314450"/>
                          </a:moveTo>
                          <a:lnTo>
                            <a:pt x="47625" y="828675"/>
                          </a:lnTo>
                          <a:lnTo>
                            <a:pt x="85725" y="676275"/>
                          </a:lnTo>
                          <a:lnTo>
                            <a:pt x="171450" y="504825"/>
                          </a:lnTo>
                          <a:lnTo>
                            <a:pt x="695325" y="123825"/>
                          </a:lnTo>
                          <a:lnTo>
                            <a:pt x="1104900" y="0"/>
                          </a:lnTo>
                          <a:lnTo>
                            <a:pt x="1628775" y="0"/>
                          </a:lnTo>
                          <a:lnTo>
                            <a:pt x="2171700" y="28575"/>
                          </a:lnTo>
                          <a:lnTo>
                            <a:pt x="2590800" y="104775"/>
                          </a:lnTo>
                          <a:lnTo>
                            <a:pt x="3009900" y="266700"/>
                          </a:lnTo>
                          <a:lnTo>
                            <a:pt x="3362325" y="600075"/>
                          </a:lnTo>
                          <a:lnTo>
                            <a:pt x="3524250" y="866775"/>
                          </a:lnTo>
                          <a:lnTo>
                            <a:pt x="3533775" y="1181100"/>
                          </a:lnTo>
                          <a:lnTo>
                            <a:pt x="3533775" y="1181100"/>
                          </a:lnTo>
                          <a:lnTo>
                            <a:pt x="3476625" y="1228725"/>
                          </a:lnTo>
                          <a:lnTo>
                            <a:pt x="3467100" y="895350"/>
                          </a:lnTo>
                          <a:lnTo>
                            <a:pt x="3305175" y="628650"/>
                          </a:lnTo>
                          <a:lnTo>
                            <a:pt x="2952750" y="323850"/>
                          </a:lnTo>
                          <a:lnTo>
                            <a:pt x="2533650" y="142875"/>
                          </a:lnTo>
                          <a:lnTo>
                            <a:pt x="2105025" y="85725"/>
                          </a:lnTo>
                          <a:lnTo>
                            <a:pt x="1657350" y="47625"/>
                          </a:lnTo>
                          <a:lnTo>
                            <a:pt x="1123950" y="47625"/>
                          </a:lnTo>
                          <a:lnTo>
                            <a:pt x="723900" y="161925"/>
                          </a:lnTo>
                          <a:lnTo>
                            <a:pt x="371475" y="400050"/>
                          </a:lnTo>
                          <a:lnTo>
                            <a:pt x="200025" y="581025"/>
                          </a:lnTo>
                          <a:lnTo>
                            <a:pt x="133350" y="742950"/>
                          </a:lnTo>
                          <a:lnTo>
                            <a:pt x="104775" y="1066800"/>
                          </a:lnTo>
                          <a:lnTo>
                            <a:pt x="66675" y="1285875"/>
                          </a:lnTo>
                          <a:lnTo>
                            <a:pt x="0" y="1314450"/>
                          </a:lnTo>
                          <a:close/>
                        </a:path>
                      </a:pathLst>
                    </a:custGeom>
                    <a:solidFill>
                      <a:srgbClr val="A99E77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8" name="テキスト ボックス 87"/>
                  <p:cNvSpPr txBox="1"/>
                  <p:nvPr/>
                </p:nvSpPr>
                <p:spPr>
                  <a:xfrm>
                    <a:off x="555249" y="3307506"/>
                    <a:ext cx="2222697" cy="3825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400" dirty="0" smtClean="0">
                        <a:latin typeface="Arial" pitchFamily="34" charset="0"/>
                        <a:cs typeface="Arial" pitchFamily="34" charset="0"/>
                      </a:rPr>
                      <a:t>Insulator layer</a:t>
                    </a:r>
                    <a:r>
                      <a:rPr lang="ja-JP" altLang="en-US" sz="14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kumimoji="1" lang="ja-JP" altLang="en-US" sz="1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9" name="直線矢印コネクタ 88"/>
                  <p:cNvCxnSpPr/>
                  <p:nvPr/>
                </p:nvCxnSpPr>
                <p:spPr>
                  <a:xfrm>
                    <a:off x="1798615" y="3689650"/>
                    <a:ext cx="713281" cy="9548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4562940" y="2960118"/>
                  <a:ext cx="126579" cy="752475"/>
                </a:xfrm>
                <a:prstGeom prst="line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グループ化 81"/>
              <p:cNvGrpSpPr/>
              <p:nvPr/>
            </p:nvGrpSpPr>
            <p:grpSpPr>
              <a:xfrm>
                <a:off x="2555529" y="548680"/>
                <a:ext cx="4738254" cy="2088232"/>
                <a:chOff x="2555529" y="364176"/>
                <a:chExt cx="4738254" cy="2043875"/>
              </a:xfrm>
            </p:grpSpPr>
            <p:grpSp>
              <p:nvGrpSpPr>
                <p:cNvPr id="77" name="グループ化 48"/>
                <p:cNvGrpSpPr/>
                <p:nvPr/>
              </p:nvGrpSpPr>
              <p:grpSpPr>
                <a:xfrm>
                  <a:off x="2555529" y="364176"/>
                  <a:ext cx="4738254" cy="1747012"/>
                  <a:chOff x="7560352" y="299407"/>
                  <a:chExt cx="4738254" cy="1747012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79" name="フリーフォーム 78"/>
                  <p:cNvSpPr/>
                  <p:nvPr/>
                </p:nvSpPr>
                <p:spPr>
                  <a:xfrm>
                    <a:off x="7560352" y="299407"/>
                    <a:ext cx="4738254" cy="1747012"/>
                  </a:xfrm>
                  <a:custGeom>
                    <a:avLst/>
                    <a:gdLst>
                      <a:gd name="connsiteX0" fmla="*/ 1136073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602182 w 4738254"/>
                      <a:gd name="connsiteY9" fmla="*/ 1731818 h 1731818"/>
                      <a:gd name="connsiteX0" fmla="*/ 1136073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530744 w 4738254"/>
                      <a:gd name="connsiteY9" fmla="*/ 1688955 h 1731818"/>
                      <a:gd name="connsiteX0" fmla="*/ 1236086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530744 w 4738254"/>
                      <a:gd name="connsiteY9" fmla="*/ 1688955 h 1731818"/>
                      <a:gd name="connsiteX0" fmla="*/ 1236086 w 4738254"/>
                      <a:gd name="connsiteY0" fmla="*/ 1731818 h 1747012"/>
                      <a:gd name="connsiteX1" fmla="*/ 0 w 4738254"/>
                      <a:gd name="connsiteY1" fmla="*/ 637309 h 1747012"/>
                      <a:gd name="connsiteX2" fmla="*/ 249382 w 4738254"/>
                      <a:gd name="connsiteY2" fmla="*/ 429491 h 1747012"/>
                      <a:gd name="connsiteX3" fmla="*/ 886691 w 4738254"/>
                      <a:gd name="connsiteY3" fmla="*/ 96982 h 1747012"/>
                      <a:gd name="connsiteX4" fmla="*/ 2105891 w 4738254"/>
                      <a:gd name="connsiteY4" fmla="*/ 0 h 1747012"/>
                      <a:gd name="connsiteX5" fmla="*/ 3311236 w 4738254"/>
                      <a:gd name="connsiteY5" fmla="*/ 69272 h 1747012"/>
                      <a:gd name="connsiteX6" fmla="*/ 4156363 w 4738254"/>
                      <a:gd name="connsiteY6" fmla="*/ 221672 h 1747012"/>
                      <a:gd name="connsiteX7" fmla="*/ 4641273 w 4738254"/>
                      <a:gd name="connsiteY7" fmla="*/ 443345 h 1747012"/>
                      <a:gd name="connsiteX8" fmla="*/ 4738254 w 4738254"/>
                      <a:gd name="connsiteY8" fmla="*/ 554182 h 1747012"/>
                      <a:gd name="connsiteX9" fmla="*/ 3487201 w 4738254"/>
                      <a:gd name="connsiteY9" fmla="*/ 1747012 h 174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38254" h="1747012">
                        <a:moveTo>
                          <a:pt x="1236086" y="1731818"/>
                        </a:moveTo>
                        <a:lnTo>
                          <a:pt x="0" y="637309"/>
                        </a:lnTo>
                        <a:lnTo>
                          <a:pt x="249382" y="429491"/>
                        </a:lnTo>
                        <a:lnTo>
                          <a:pt x="886691" y="96982"/>
                        </a:lnTo>
                        <a:lnTo>
                          <a:pt x="2105891" y="0"/>
                        </a:lnTo>
                        <a:lnTo>
                          <a:pt x="3311236" y="69272"/>
                        </a:lnTo>
                        <a:lnTo>
                          <a:pt x="4156363" y="221672"/>
                        </a:lnTo>
                        <a:lnTo>
                          <a:pt x="4641273" y="443345"/>
                        </a:lnTo>
                        <a:lnTo>
                          <a:pt x="4738254" y="554182"/>
                        </a:lnTo>
                        <a:cubicBezTo>
                          <a:pt x="4335751" y="932440"/>
                          <a:pt x="3889704" y="1368754"/>
                          <a:pt x="3487201" y="174701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0" name="直線コネクタ 79"/>
                  <p:cNvCxnSpPr>
                    <a:stCxn id="79" idx="2"/>
                  </p:cNvCxnSpPr>
                  <p:nvPr/>
                </p:nvCxnSpPr>
                <p:spPr>
                  <a:xfrm>
                    <a:off x="7809734" y="728898"/>
                    <a:ext cx="1074190" cy="1200983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/>
                  <p:cNvCxnSpPr>
                    <a:stCxn id="79" idx="3"/>
                  </p:cNvCxnSpPr>
                  <p:nvPr/>
                </p:nvCxnSpPr>
                <p:spPr>
                  <a:xfrm>
                    <a:off x="8447043" y="396389"/>
                    <a:ext cx="822074" cy="145493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/>
                  <p:cNvCxnSpPr/>
                  <p:nvPr/>
                </p:nvCxnSpPr>
                <p:spPr>
                  <a:xfrm>
                    <a:off x="9701165" y="322808"/>
                    <a:ext cx="92652" cy="15285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/>
                  <p:cNvCxnSpPr>
                    <a:stCxn id="79" idx="5"/>
                  </p:cNvCxnSpPr>
                  <p:nvPr/>
                </p:nvCxnSpPr>
                <p:spPr>
                  <a:xfrm flipH="1">
                    <a:off x="10456130" y="368679"/>
                    <a:ext cx="415458" cy="148264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/>
                  <p:cNvCxnSpPr>
                    <a:stCxn id="79" idx="6"/>
                  </p:cNvCxnSpPr>
                  <p:nvPr/>
                </p:nvCxnSpPr>
                <p:spPr>
                  <a:xfrm flipH="1">
                    <a:off x="10871589" y="521079"/>
                    <a:ext cx="845126" cy="1408802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フリーフォーム 77"/>
                <p:cNvSpPr/>
                <p:nvPr/>
              </p:nvSpPr>
              <p:spPr>
                <a:xfrm>
                  <a:off x="3773290" y="1783937"/>
                  <a:ext cx="2278743" cy="624114"/>
                </a:xfrm>
                <a:custGeom>
                  <a:avLst/>
                  <a:gdLst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87086 w 2278743"/>
                    <a:gd name="connsiteY13" fmla="*/ 464457 h 624114"/>
                    <a:gd name="connsiteX14" fmla="*/ 0 w 2278743"/>
                    <a:gd name="connsiteY14" fmla="*/ 391886 h 624114"/>
                    <a:gd name="connsiteX15" fmla="*/ 0 w 2278743"/>
                    <a:gd name="connsiteY15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203201 w 2278743"/>
                    <a:gd name="connsiteY13" fmla="*/ 493485 h 624114"/>
                    <a:gd name="connsiteX14" fmla="*/ 0 w 2278743"/>
                    <a:gd name="connsiteY14" fmla="*/ 391886 h 624114"/>
                    <a:gd name="connsiteX15" fmla="*/ 0 w 2278743"/>
                    <a:gd name="connsiteY15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203201 w 2278743"/>
                    <a:gd name="connsiteY13" fmla="*/ 493485 h 624114"/>
                    <a:gd name="connsiteX14" fmla="*/ 0 w 2278743"/>
                    <a:gd name="connsiteY14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101601 w 2278743"/>
                    <a:gd name="connsiteY13" fmla="*/ 435427 h 624114"/>
                    <a:gd name="connsiteX14" fmla="*/ 0 w 2278743"/>
                    <a:gd name="connsiteY14" fmla="*/ 319314 h 62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78743" h="624114">
                      <a:moveTo>
                        <a:pt x="0" y="319314"/>
                      </a:moveTo>
                      <a:lnTo>
                        <a:pt x="58057" y="217714"/>
                      </a:lnTo>
                      <a:lnTo>
                        <a:pt x="478971" y="72572"/>
                      </a:lnTo>
                      <a:lnTo>
                        <a:pt x="1030514" y="0"/>
                      </a:lnTo>
                      <a:lnTo>
                        <a:pt x="1712686" y="58057"/>
                      </a:lnTo>
                      <a:lnTo>
                        <a:pt x="2104571" y="145143"/>
                      </a:lnTo>
                      <a:lnTo>
                        <a:pt x="2278743" y="290286"/>
                      </a:lnTo>
                      <a:lnTo>
                        <a:pt x="2249714" y="406400"/>
                      </a:lnTo>
                      <a:lnTo>
                        <a:pt x="2032000" y="508000"/>
                      </a:lnTo>
                      <a:lnTo>
                        <a:pt x="1654628" y="595086"/>
                      </a:lnTo>
                      <a:lnTo>
                        <a:pt x="1175657" y="624114"/>
                      </a:lnTo>
                      <a:lnTo>
                        <a:pt x="754743" y="609600"/>
                      </a:lnTo>
                      <a:lnTo>
                        <a:pt x="333828" y="551543"/>
                      </a:lnTo>
                      <a:lnTo>
                        <a:pt x="101601" y="435427"/>
                      </a:lnTo>
                      <a:lnTo>
                        <a:pt x="0" y="3193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4" name="フリーフォーム 73"/>
              <p:cNvSpPr/>
              <p:nvPr/>
            </p:nvSpPr>
            <p:spPr>
              <a:xfrm>
                <a:off x="4473428" y="3984014"/>
                <a:ext cx="902454" cy="530469"/>
              </a:xfrm>
              <a:custGeom>
                <a:avLst/>
                <a:gdLst>
                  <a:gd name="connsiteX0" fmla="*/ 85725 w 790575"/>
                  <a:gd name="connsiteY0" fmla="*/ 438150 h 438150"/>
                  <a:gd name="connsiteX1" fmla="*/ 419100 w 790575"/>
                  <a:gd name="connsiteY1" fmla="*/ 304800 h 438150"/>
                  <a:gd name="connsiteX2" fmla="*/ 742950 w 790575"/>
                  <a:gd name="connsiteY2" fmla="*/ 419100 h 438150"/>
                  <a:gd name="connsiteX3" fmla="*/ 742950 w 790575"/>
                  <a:gd name="connsiteY3" fmla="*/ 371475 h 438150"/>
                  <a:gd name="connsiteX4" fmla="*/ 781050 w 790575"/>
                  <a:gd name="connsiteY4" fmla="*/ 323850 h 438150"/>
                  <a:gd name="connsiteX5" fmla="*/ 790575 w 790575"/>
                  <a:gd name="connsiteY5" fmla="*/ 200025 h 438150"/>
                  <a:gd name="connsiteX6" fmla="*/ 704850 w 790575"/>
                  <a:gd name="connsiteY6" fmla="*/ 85725 h 438150"/>
                  <a:gd name="connsiteX7" fmla="*/ 495300 w 790575"/>
                  <a:gd name="connsiteY7" fmla="*/ 0 h 438150"/>
                  <a:gd name="connsiteX8" fmla="*/ 361950 w 790575"/>
                  <a:gd name="connsiteY8" fmla="*/ 0 h 438150"/>
                  <a:gd name="connsiteX9" fmla="*/ 152400 w 790575"/>
                  <a:gd name="connsiteY9" fmla="*/ 66675 h 438150"/>
                  <a:gd name="connsiteX10" fmla="*/ 38100 w 790575"/>
                  <a:gd name="connsiteY10" fmla="*/ 123825 h 438150"/>
                  <a:gd name="connsiteX11" fmla="*/ 0 w 790575"/>
                  <a:gd name="connsiteY11" fmla="*/ 228600 h 438150"/>
                  <a:gd name="connsiteX12" fmla="*/ 38100 w 790575"/>
                  <a:gd name="connsiteY12" fmla="*/ 304800 h 438150"/>
                  <a:gd name="connsiteX13" fmla="*/ 95250 w 790575"/>
                  <a:gd name="connsiteY13" fmla="*/ 371475 h 438150"/>
                  <a:gd name="connsiteX14" fmla="*/ 85725 w 790575"/>
                  <a:gd name="connsiteY14" fmla="*/ 438150 h 438150"/>
                  <a:gd name="connsiteX0" fmla="*/ 85725 w 790575"/>
                  <a:gd name="connsiteY0" fmla="*/ 438150 h 438150"/>
                  <a:gd name="connsiteX1" fmla="*/ 419100 w 790575"/>
                  <a:gd name="connsiteY1" fmla="*/ 304800 h 438150"/>
                  <a:gd name="connsiteX2" fmla="*/ 742950 w 790575"/>
                  <a:gd name="connsiteY2" fmla="*/ 419100 h 438150"/>
                  <a:gd name="connsiteX3" fmla="*/ 742950 w 790575"/>
                  <a:gd name="connsiteY3" fmla="*/ 371475 h 438150"/>
                  <a:gd name="connsiteX4" fmla="*/ 781050 w 790575"/>
                  <a:gd name="connsiteY4" fmla="*/ 323850 h 438150"/>
                  <a:gd name="connsiteX5" fmla="*/ 790575 w 790575"/>
                  <a:gd name="connsiteY5" fmla="*/ 200025 h 438150"/>
                  <a:gd name="connsiteX6" fmla="*/ 704850 w 790575"/>
                  <a:gd name="connsiteY6" fmla="*/ 85725 h 438150"/>
                  <a:gd name="connsiteX7" fmla="*/ 495300 w 790575"/>
                  <a:gd name="connsiteY7" fmla="*/ 0 h 438150"/>
                  <a:gd name="connsiteX8" fmla="*/ 361950 w 790575"/>
                  <a:gd name="connsiteY8" fmla="*/ 0 h 438150"/>
                  <a:gd name="connsiteX9" fmla="*/ 152400 w 790575"/>
                  <a:gd name="connsiteY9" fmla="*/ 66675 h 438150"/>
                  <a:gd name="connsiteX10" fmla="*/ 38100 w 790575"/>
                  <a:gd name="connsiteY10" fmla="*/ 95250 h 438150"/>
                  <a:gd name="connsiteX11" fmla="*/ 0 w 790575"/>
                  <a:gd name="connsiteY11" fmla="*/ 228600 h 438150"/>
                  <a:gd name="connsiteX12" fmla="*/ 38100 w 790575"/>
                  <a:gd name="connsiteY12" fmla="*/ 304800 h 438150"/>
                  <a:gd name="connsiteX13" fmla="*/ 95250 w 790575"/>
                  <a:gd name="connsiteY13" fmla="*/ 371475 h 438150"/>
                  <a:gd name="connsiteX14" fmla="*/ 85725 w 790575"/>
                  <a:gd name="connsiteY14" fmla="*/ 438150 h 438150"/>
                  <a:gd name="connsiteX0" fmla="*/ 85725 w 790575"/>
                  <a:gd name="connsiteY0" fmla="*/ 438150 h 438150"/>
                  <a:gd name="connsiteX1" fmla="*/ 419100 w 790575"/>
                  <a:gd name="connsiteY1" fmla="*/ 304800 h 438150"/>
                  <a:gd name="connsiteX2" fmla="*/ 742950 w 790575"/>
                  <a:gd name="connsiteY2" fmla="*/ 419100 h 438150"/>
                  <a:gd name="connsiteX3" fmla="*/ 742950 w 790575"/>
                  <a:gd name="connsiteY3" fmla="*/ 371475 h 438150"/>
                  <a:gd name="connsiteX4" fmla="*/ 781050 w 790575"/>
                  <a:gd name="connsiteY4" fmla="*/ 323850 h 438150"/>
                  <a:gd name="connsiteX5" fmla="*/ 790575 w 790575"/>
                  <a:gd name="connsiteY5" fmla="*/ 200025 h 438150"/>
                  <a:gd name="connsiteX6" fmla="*/ 704850 w 790575"/>
                  <a:gd name="connsiteY6" fmla="*/ 85725 h 438150"/>
                  <a:gd name="connsiteX7" fmla="*/ 495300 w 790575"/>
                  <a:gd name="connsiteY7" fmla="*/ 0 h 438150"/>
                  <a:gd name="connsiteX8" fmla="*/ 361950 w 790575"/>
                  <a:gd name="connsiteY8" fmla="*/ 0 h 438150"/>
                  <a:gd name="connsiteX9" fmla="*/ 152400 w 790575"/>
                  <a:gd name="connsiteY9" fmla="*/ 19050 h 438150"/>
                  <a:gd name="connsiteX10" fmla="*/ 38100 w 790575"/>
                  <a:gd name="connsiteY10" fmla="*/ 95250 h 438150"/>
                  <a:gd name="connsiteX11" fmla="*/ 0 w 790575"/>
                  <a:gd name="connsiteY11" fmla="*/ 228600 h 438150"/>
                  <a:gd name="connsiteX12" fmla="*/ 38100 w 790575"/>
                  <a:gd name="connsiteY12" fmla="*/ 304800 h 438150"/>
                  <a:gd name="connsiteX13" fmla="*/ 95250 w 790575"/>
                  <a:gd name="connsiteY13" fmla="*/ 371475 h 438150"/>
                  <a:gd name="connsiteX14" fmla="*/ 85725 w 790575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42950 w 819150"/>
                  <a:gd name="connsiteY2" fmla="*/ 419100 h 438150"/>
                  <a:gd name="connsiteX3" fmla="*/ 742950 w 819150"/>
                  <a:gd name="connsiteY3" fmla="*/ 371475 h 438150"/>
                  <a:gd name="connsiteX4" fmla="*/ 781050 w 819150"/>
                  <a:gd name="connsiteY4" fmla="*/ 323850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42950 w 819150"/>
                  <a:gd name="connsiteY2" fmla="*/ 419100 h 438150"/>
                  <a:gd name="connsiteX3" fmla="*/ 742950 w 819150"/>
                  <a:gd name="connsiteY3" fmla="*/ 371475 h 438150"/>
                  <a:gd name="connsiteX4" fmla="*/ 800100 w 819150"/>
                  <a:gd name="connsiteY4" fmla="*/ 247650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42950 w 819150"/>
                  <a:gd name="connsiteY2" fmla="*/ 419100 h 438150"/>
                  <a:gd name="connsiteX3" fmla="*/ 742950 w 819150"/>
                  <a:gd name="connsiteY3" fmla="*/ 371475 h 438150"/>
                  <a:gd name="connsiteX4" fmla="*/ 800100 w 819150"/>
                  <a:gd name="connsiteY4" fmla="*/ 295275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42950 w 819150"/>
                  <a:gd name="connsiteY2" fmla="*/ 419100 h 438150"/>
                  <a:gd name="connsiteX3" fmla="*/ 771525 w 819150"/>
                  <a:gd name="connsiteY3" fmla="*/ 371475 h 438150"/>
                  <a:gd name="connsiteX4" fmla="*/ 800100 w 819150"/>
                  <a:gd name="connsiteY4" fmla="*/ 295275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90575 w 819150"/>
                  <a:gd name="connsiteY2" fmla="*/ 419100 h 438150"/>
                  <a:gd name="connsiteX3" fmla="*/ 771525 w 819150"/>
                  <a:gd name="connsiteY3" fmla="*/ 371475 h 438150"/>
                  <a:gd name="connsiteX4" fmla="*/ 800100 w 819150"/>
                  <a:gd name="connsiteY4" fmla="*/ 295275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62000 w 819150"/>
                  <a:gd name="connsiteY2" fmla="*/ 409575 h 438150"/>
                  <a:gd name="connsiteX3" fmla="*/ 771525 w 819150"/>
                  <a:gd name="connsiteY3" fmla="*/ 371475 h 438150"/>
                  <a:gd name="connsiteX4" fmla="*/ 800100 w 819150"/>
                  <a:gd name="connsiteY4" fmla="*/ 295275 h 438150"/>
                  <a:gd name="connsiteX5" fmla="*/ 819150 w 819150"/>
                  <a:gd name="connsiteY5" fmla="*/ 171450 h 438150"/>
                  <a:gd name="connsiteX6" fmla="*/ 704850 w 819150"/>
                  <a:gd name="connsiteY6" fmla="*/ 857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38150 h 438150"/>
                  <a:gd name="connsiteX1" fmla="*/ 419100 w 819150"/>
                  <a:gd name="connsiteY1" fmla="*/ 304800 h 438150"/>
                  <a:gd name="connsiteX2" fmla="*/ 762000 w 819150"/>
                  <a:gd name="connsiteY2" fmla="*/ 409575 h 438150"/>
                  <a:gd name="connsiteX3" fmla="*/ 771525 w 819150"/>
                  <a:gd name="connsiteY3" fmla="*/ 371475 h 438150"/>
                  <a:gd name="connsiteX4" fmla="*/ 800100 w 819150"/>
                  <a:gd name="connsiteY4" fmla="*/ 295275 h 438150"/>
                  <a:gd name="connsiteX5" fmla="*/ 819150 w 819150"/>
                  <a:gd name="connsiteY5" fmla="*/ 171450 h 438150"/>
                  <a:gd name="connsiteX6" fmla="*/ 717550 w 819150"/>
                  <a:gd name="connsiteY6" fmla="*/ 60325 h 438150"/>
                  <a:gd name="connsiteX7" fmla="*/ 495300 w 819150"/>
                  <a:gd name="connsiteY7" fmla="*/ 0 h 438150"/>
                  <a:gd name="connsiteX8" fmla="*/ 361950 w 819150"/>
                  <a:gd name="connsiteY8" fmla="*/ 0 h 438150"/>
                  <a:gd name="connsiteX9" fmla="*/ 152400 w 819150"/>
                  <a:gd name="connsiteY9" fmla="*/ 19050 h 438150"/>
                  <a:gd name="connsiteX10" fmla="*/ 38100 w 819150"/>
                  <a:gd name="connsiteY10" fmla="*/ 95250 h 438150"/>
                  <a:gd name="connsiteX11" fmla="*/ 0 w 819150"/>
                  <a:gd name="connsiteY11" fmla="*/ 228600 h 438150"/>
                  <a:gd name="connsiteX12" fmla="*/ 38100 w 819150"/>
                  <a:gd name="connsiteY12" fmla="*/ 304800 h 438150"/>
                  <a:gd name="connsiteX13" fmla="*/ 95250 w 819150"/>
                  <a:gd name="connsiteY13" fmla="*/ 371475 h 438150"/>
                  <a:gd name="connsiteX14" fmla="*/ 85725 w 819150"/>
                  <a:gd name="connsiteY14" fmla="*/ 438150 h 438150"/>
                  <a:gd name="connsiteX0" fmla="*/ 85725 w 819150"/>
                  <a:gd name="connsiteY0" fmla="*/ 444500 h 444500"/>
                  <a:gd name="connsiteX1" fmla="*/ 419100 w 819150"/>
                  <a:gd name="connsiteY1" fmla="*/ 311150 h 444500"/>
                  <a:gd name="connsiteX2" fmla="*/ 762000 w 819150"/>
                  <a:gd name="connsiteY2" fmla="*/ 415925 h 444500"/>
                  <a:gd name="connsiteX3" fmla="*/ 771525 w 819150"/>
                  <a:gd name="connsiteY3" fmla="*/ 377825 h 444500"/>
                  <a:gd name="connsiteX4" fmla="*/ 800100 w 819150"/>
                  <a:gd name="connsiteY4" fmla="*/ 301625 h 444500"/>
                  <a:gd name="connsiteX5" fmla="*/ 819150 w 819150"/>
                  <a:gd name="connsiteY5" fmla="*/ 177800 h 444500"/>
                  <a:gd name="connsiteX6" fmla="*/ 717550 w 819150"/>
                  <a:gd name="connsiteY6" fmla="*/ 66675 h 444500"/>
                  <a:gd name="connsiteX7" fmla="*/ 552450 w 819150"/>
                  <a:gd name="connsiteY7" fmla="*/ 0 h 444500"/>
                  <a:gd name="connsiteX8" fmla="*/ 361950 w 819150"/>
                  <a:gd name="connsiteY8" fmla="*/ 6350 h 444500"/>
                  <a:gd name="connsiteX9" fmla="*/ 152400 w 819150"/>
                  <a:gd name="connsiteY9" fmla="*/ 25400 h 444500"/>
                  <a:gd name="connsiteX10" fmla="*/ 38100 w 819150"/>
                  <a:gd name="connsiteY10" fmla="*/ 101600 h 444500"/>
                  <a:gd name="connsiteX11" fmla="*/ 0 w 819150"/>
                  <a:gd name="connsiteY11" fmla="*/ 234950 h 444500"/>
                  <a:gd name="connsiteX12" fmla="*/ 38100 w 819150"/>
                  <a:gd name="connsiteY12" fmla="*/ 311150 h 444500"/>
                  <a:gd name="connsiteX13" fmla="*/ 95250 w 819150"/>
                  <a:gd name="connsiteY13" fmla="*/ 377825 h 444500"/>
                  <a:gd name="connsiteX14" fmla="*/ 85725 w 819150"/>
                  <a:gd name="connsiteY14" fmla="*/ 444500 h 444500"/>
                  <a:gd name="connsiteX0" fmla="*/ 85725 w 819150"/>
                  <a:gd name="connsiteY0" fmla="*/ 444500 h 444500"/>
                  <a:gd name="connsiteX1" fmla="*/ 419100 w 819150"/>
                  <a:gd name="connsiteY1" fmla="*/ 311150 h 444500"/>
                  <a:gd name="connsiteX2" fmla="*/ 762000 w 819150"/>
                  <a:gd name="connsiteY2" fmla="*/ 415925 h 444500"/>
                  <a:gd name="connsiteX3" fmla="*/ 771525 w 819150"/>
                  <a:gd name="connsiteY3" fmla="*/ 377825 h 444500"/>
                  <a:gd name="connsiteX4" fmla="*/ 800100 w 819150"/>
                  <a:gd name="connsiteY4" fmla="*/ 301625 h 444500"/>
                  <a:gd name="connsiteX5" fmla="*/ 819150 w 819150"/>
                  <a:gd name="connsiteY5" fmla="*/ 177800 h 444500"/>
                  <a:gd name="connsiteX6" fmla="*/ 717550 w 819150"/>
                  <a:gd name="connsiteY6" fmla="*/ 66675 h 444500"/>
                  <a:gd name="connsiteX7" fmla="*/ 600998 w 819150"/>
                  <a:gd name="connsiteY7" fmla="*/ 15575 h 444500"/>
                  <a:gd name="connsiteX8" fmla="*/ 552450 w 819150"/>
                  <a:gd name="connsiteY8" fmla="*/ 0 h 444500"/>
                  <a:gd name="connsiteX9" fmla="*/ 361950 w 819150"/>
                  <a:gd name="connsiteY9" fmla="*/ 6350 h 444500"/>
                  <a:gd name="connsiteX10" fmla="*/ 152400 w 819150"/>
                  <a:gd name="connsiteY10" fmla="*/ 25400 h 444500"/>
                  <a:gd name="connsiteX11" fmla="*/ 38100 w 819150"/>
                  <a:gd name="connsiteY11" fmla="*/ 101600 h 444500"/>
                  <a:gd name="connsiteX12" fmla="*/ 0 w 819150"/>
                  <a:gd name="connsiteY12" fmla="*/ 234950 h 444500"/>
                  <a:gd name="connsiteX13" fmla="*/ 38100 w 819150"/>
                  <a:gd name="connsiteY13" fmla="*/ 311150 h 444500"/>
                  <a:gd name="connsiteX14" fmla="*/ 95250 w 819150"/>
                  <a:gd name="connsiteY14" fmla="*/ 377825 h 444500"/>
                  <a:gd name="connsiteX15" fmla="*/ 85725 w 819150"/>
                  <a:gd name="connsiteY15" fmla="*/ 444500 h 444500"/>
                  <a:gd name="connsiteX0" fmla="*/ 85725 w 819150"/>
                  <a:gd name="connsiteY0" fmla="*/ 463550 h 463550"/>
                  <a:gd name="connsiteX1" fmla="*/ 419100 w 819150"/>
                  <a:gd name="connsiteY1" fmla="*/ 330200 h 463550"/>
                  <a:gd name="connsiteX2" fmla="*/ 762000 w 819150"/>
                  <a:gd name="connsiteY2" fmla="*/ 434975 h 463550"/>
                  <a:gd name="connsiteX3" fmla="*/ 771525 w 819150"/>
                  <a:gd name="connsiteY3" fmla="*/ 396875 h 463550"/>
                  <a:gd name="connsiteX4" fmla="*/ 800100 w 819150"/>
                  <a:gd name="connsiteY4" fmla="*/ 320675 h 463550"/>
                  <a:gd name="connsiteX5" fmla="*/ 819150 w 819150"/>
                  <a:gd name="connsiteY5" fmla="*/ 196850 h 463550"/>
                  <a:gd name="connsiteX6" fmla="*/ 717550 w 819150"/>
                  <a:gd name="connsiteY6" fmla="*/ 85725 h 463550"/>
                  <a:gd name="connsiteX7" fmla="*/ 600998 w 819150"/>
                  <a:gd name="connsiteY7" fmla="*/ 34625 h 463550"/>
                  <a:gd name="connsiteX8" fmla="*/ 552450 w 819150"/>
                  <a:gd name="connsiteY8" fmla="*/ 19050 h 463550"/>
                  <a:gd name="connsiteX9" fmla="*/ 361950 w 819150"/>
                  <a:gd name="connsiteY9" fmla="*/ 0 h 463550"/>
                  <a:gd name="connsiteX10" fmla="*/ 152400 w 819150"/>
                  <a:gd name="connsiteY10" fmla="*/ 44450 h 463550"/>
                  <a:gd name="connsiteX11" fmla="*/ 38100 w 819150"/>
                  <a:gd name="connsiteY11" fmla="*/ 120650 h 463550"/>
                  <a:gd name="connsiteX12" fmla="*/ 0 w 819150"/>
                  <a:gd name="connsiteY12" fmla="*/ 254000 h 463550"/>
                  <a:gd name="connsiteX13" fmla="*/ 38100 w 819150"/>
                  <a:gd name="connsiteY13" fmla="*/ 330200 h 463550"/>
                  <a:gd name="connsiteX14" fmla="*/ 95250 w 819150"/>
                  <a:gd name="connsiteY14" fmla="*/ 396875 h 463550"/>
                  <a:gd name="connsiteX15" fmla="*/ 85725 w 819150"/>
                  <a:gd name="connsiteY15" fmla="*/ 463550 h 463550"/>
                  <a:gd name="connsiteX0" fmla="*/ 85725 w 819150"/>
                  <a:gd name="connsiteY0" fmla="*/ 463550 h 463550"/>
                  <a:gd name="connsiteX1" fmla="*/ 419100 w 819150"/>
                  <a:gd name="connsiteY1" fmla="*/ 330200 h 463550"/>
                  <a:gd name="connsiteX2" fmla="*/ 762000 w 819150"/>
                  <a:gd name="connsiteY2" fmla="*/ 434975 h 463550"/>
                  <a:gd name="connsiteX3" fmla="*/ 771525 w 819150"/>
                  <a:gd name="connsiteY3" fmla="*/ 396875 h 463550"/>
                  <a:gd name="connsiteX4" fmla="*/ 800100 w 819150"/>
                  <a:gd name="connsiteY4" fmla="*/ 320675 h 463550"/>
                  <a:gd name="connsiteX5" fmla="*/ 819150 w 819150"/>
                  <a:gd name="connsiteY5" fmla="*/ 196850 h 463550"/>
                  <a:gd name="connsiteX6" fmla="*/ 717550 w 819150"/>
                  <a:gd name="connsiteY6" fmla="*/ 85725 h 463550"/>
                  <a:gd name="connsiteX7" fmla="*/ 626398 w 819150"/>
                  <a:gd name="connsiteY7" fmla="*/ 15575 h 463550"/>
                  <a:gd name="connsiteX8" fmla="*/ 552450 w 819150"/>
                  <a:gd name="connsiteY8" fmla="*/ 19050 h 463550"/>
                  <a:gd name="connsiteX9" fmla="*/ 361950 w 819150"/>
                  <a:gd name="connsiteY9" fmla="*/ 0 h 463550"/>
                  <a:gd name="connsiteX10" fmla="*/ 152400 w 819150"/>
                  <a:gd name="connsiteY10" fmla="*/ 44450 h 463550"/>
                  <a:gd name="connsiteX11" fmla="*/ 38100 w 819150"/>
                  <a:gd name="connsiteY11" fmla="*/ 120650 h 463550"/>
                  <a:gd name="connsiteX12" fmla="*/ 0 w 819150"/>
                  <a:gd name="connsiteY12" fmla="*/ 254000 h 463550"/>
                  <a:gd name="connsiteX13" fmla="*/ 38100 w 819150"/>
                  <a:gd name="connsiteY13" fmla="*/ 330200 h 463550"/>
                  <a:gd name="connsiteX14" fmla="*/ 95250 w 819150"/>
                  <a:gd name="connsiteY14" fmla="*/ 396875 h 463550"/>
                  <a:gd name="connsiteX15" fmla="*/ 85725 w 819150"/>
                  <a:gd name="connsiteY15" fmla="*/ 463550 h 463550"/>
                  <a:gd name="connsiteX0" fmla="*/ 85725 w 819150"/>
                  <a:gd name="connsiteY0" fmla="*/ 463550 h 463550"/>
                  <a:gd name="connsiteX1" fmla="*/ 419100 w 819150"/>
                  <a:gd name="connsiteY1" fmla="*/ 330200 h 463550"/>
                  <a:gd name="connsiteX2" fmla="*/ 762000 w 819150"/>
                  <a:gd name="connsiteY2" fmla="*/ 434975 h 463550"/>
                  <a:gd name="connsiteX3" fmla="*/ 771525 w 819150"/>
                  <a:gd name="connsiteY3" fmla="*/ 396875 h 463550"/>
                  <a:gd name="connsiteX4" fmla="*/ 800100 w 819150"/>
                  <a:gd name="connsiteY4" fmla="*/ 320675 h 463550"/>
                  <a:gd name="connsiteX5" fmla="*/ 819150 w 819150"/>
                  <a:gd name="connsiteY5" fmla="*/ 196850 h 463550"/>
                  <a:gd name="connsiteX6" fmla="*/ 717550 w 819150"/>
                  <a:gd name="connsiteY6" fmla="*/ 85725 h 463550"/>
                  <a:gd name="connsiteX7" fmla="*/ 639098 w 819150"/>
                  <a:gd name="connsiteY7" fmla="*/ 40975 h 463550"/>
                  <a:gd name="connsiteX8" fmla="*/ 552450 w 819150"/>
                  <a:gd name="connsiteY8" fmla="*/ 19050 h 463550"/>
                  <a:gd name="connsiteX9" fmla="*/ 361950 w 819150"/>
                  <a:gd name="connsiteY9" fmla="*/ 0 h 463550"/>
                  <a:gd name="connsiteX10" fmla="*/ 152400 w 819150"/>
                  <a:gd name="connsiteY10" fmla="*/ 44450 h 463550"/>
                  <a:gd name="connsiteX11" fmla="*/ 38100 w 819150"/>
                  <a:gd name="connsiteY11" fmla="*/ 120650 h 463550"/>
                  <a:gd name="connsiteX12" fmla="*/ 0 w 819150"/>
                  <a:gd name="connsiteY12" fmla="*/ 254000 h 463550"/>
                  <a:gd name="connsiteX13" fmla="*/ 38100 w 819150"/>
                  <a:gd name="connsiteY13" fmla="*/ 330200 h 463550"/>
                  <a:gd name="connsiteX14" fmla="*/ 95250 w 819150"/>
                  <a:gd name="connsiteY14" fmla="*/ 396875 h 463550"/>
                  <a:gd name="connsiteX15" fmla="*/ 85725 w 819150"/>
                  <a:gd name="connsiteY15" fmla="*/ 463550 h 463550"/>
                  <a:gd name="connsiteX0" fmla="*/ 85725 w 819150"/>
                  <a:gd name="connsiteY0" fmla="*/ 463550 h 463550"/>
                  <a:gd name="connsiteX1" fmla="*/ 419100 w 819150"/>
                  <a:gd name="connsiteY1" fmla="*/ 330200 h 463550"/>
                  <a:gd name="connsiteX2" fmla="*/ 762000 w 819150"/>
                  <a:gd name="connsiteY2" fmla="*/ 434975 h 463550"/>
                  <a:gd name="connsiteX3" fmla="*/ 771525 w 819150"/>
                  <a:gd name="connsiteY3" fmla="*/ 396875 h 463550"/>
                  <a:gd name="connsiteX4" fmla="*/ 800100 w 819150"/>
                  <a:gd name="connsiteY4" fmla="*/ 320675 h 463550"/>
                  <a:gd name="connsiteX5" fmla="*/ 819150 w 819150"/>
                  <a:gd name="connsiteY5" fmla="*/ 196850 h 463550"/>
                  <a:gd name="connsiteX6" fmla="*/ 717550 w 819150"/>
                  <a:gd name="connsiteY6" fmla="*/ 85725 h 463550"/>
                  <a:gd name="connsiteX7" fmla="*/ 552450 w 819150"/>
                  <a:gd name="connsiteY7" fmla="*/ 19050 h 463550"/>
                  <a:gd name="connsiteX8" fmla="*/ 361950 w 819150"/>
                  <a:gd name="connsiteY8" fmla="*/ 0 h 463550"/>
                  <a:gd name="connsiteX9" fmla="*/ 152400 w 819150"/>
                  <a:gd name="connsiteY9" fmla="*/ 44450 h 463550"/>
                  <a:gd name="connsiteX10" fmla="*/ 38100 w 819150"/>
                  <a:gd name="connsiteY10" fmla="*/ 120650 h 463550"/>
                  <a:gd name="connsiteX11" fmla="*/ 0 w 819150"/>
                  <a:gd name="connsiteY11" fmla="*/ 254000 h 463550"/>
                  <a:gd name="connsiteX12" fmla="*/ 38100 w 819150"/>
                  <a:gd name="connsiteY12" fmla="*/ 330200 h 463550"/>
                  <a:gd name="connsiteX13" fmla="*/ 95250 w 819150"/>
                  <a:gd name="connsiteY13" fmla="*/ 396875 h 463550"/>
                  <a:gd name="connsiteX14" fmla="*/ 85725 w 819150"/>
                  <a:gd name="connsiteY14" fmla="*/ 463550 h 463550"/>
                  <a:gd name="connsiteX0" fmla="*/ 85725 w 819150"/>
                  <a:gd name="connsiteY0" fmla="*/ 463550 h 463550"/>
                  <a:gd name="connsiteX1" fmla="*/ 419100 w 819150"/>
                  <a:gd name="connsiteY1" fmla="*/ 330200 h 463550"/>
                  <a:gd name="connsiteX2" fmla="*/ 762000 w 819150"/>
                  <a:gd name="connsiteY2" fmla="*/ 434975 h 463550"/>
                  <a:gd name="connsiteX3" fmla="*/ 771525 w 819150"/>
                  <a:gd name="connsiteY3" fmla="*/ 396875 h 463550"/>
                  <a:gd name="connsiteX4" fmla="*/ 800100 w 819150"/>
                  <a:gd name="connsiteY4" fmla="*/ 320675 h 463550"/>
                  <a:gd name="connsiteX5" fmla="*/ 819150 w 819150"/>
                  <a:gd name="connsiteY5" fmla="*/ 196850 h 463550"/>
                  <a:gd name="connsiteX6" fmla="*/ 717550 w 819150"/>
                  <a:gd name="connsiteY6" fmla="*/ 85725 h 463550"/>
                  <a:gd name="connsiteX7" fmla="*/ 584200 w 819150"/>
                  <a:gd name="connsiteY7" fmla="*/ 19050 h 463550"/>
                  <a:gd name="connsiteX8" fmla="*/ 361950 w 819150"/>
                  <a:gd name="connsiteY8" fmla="*/ 0 h 463550"/>
                  <a:gd name="connsiteX9" fmla="*/ 152400 w 819150"/>
                  <a:gd name="connsiteY9" fmla="*/ 44450 h 463550"/>
                  <a:gd name="connsiteX10" fmla="*/ 38100 w 819150"/>
                  <a:gd name="connsiteY10" fmla="*/ 120650 h 463550"/>
                  <a:gd name="connsiteX11" fmla="*/ 0 w 819150"/>
                  <a:gd name="connsiteY11" fmla="*/ 254000 h 463550"/>
                  <a:gd name="connsiteX12" fmla="*/ 38100 w 819150"/>
                  <a:gd name="connsiteY12" fmla="*/ 330200 h 463550"/>
                  <a:gd name="connsiteX13" fmla="*/ 95250 w 819150"/>
                  <a:gd name="connsiteY13" fmla="*/ 396875 h 463550"/>
                  <a:gd name="connsiteX14" fmla="*/ 85725 w 819150"/>
                  <a:gd name="connsiteY14" fmla="*/ 463550 h 463550"/>
                  <a:gd name="connsiteX0" fmla="*/ 85725 w 825500"/>
                  <a:gd name="connsiteY0" fmla="*/ 463550 h 463550"/>
                  <a:gd name="connsiteX1" fmla="*/ 419100 w 825500"/>
                  <a:gd name="connsiteY1" fmla="*/ 330200 h 463550"/>
                  <a:gd name="connsiteX2" fmla="*/ 762000 w 825500"/>
                  <a:gd name="connsiteY2" fmla="*/ 434975 h 463550"/>
                  <a:gd name="connsiteX3" fmla="*/ 771525 w 825500"/>
                  <a:gd name="connsiteY3" fmla="*/ 396875 h 463550"/>
                  <a:gd name="connsiteX4" fmla="*/ 825500 w 825500"/>
                  <a:gd name="connsiteY4" fmla="*/ 333375 h 463550"/>
                  <a:gd name="connsiteX5" fmla="*/ 819150 w 825500"/>
                  <a:gd name="connsiteY5" fmla="*/ 196850 h 463550"/>
                  <a:gd name="connsiteX6" fmla="*/ 717550 w 825500"/>
                  <a:gd name="connsiteY6" fmla="*/ 85725 h 463550"/>
                  <a:gd name="connsiteX7" fmla="*/ 584200 w 825500"/>
                  <a:gd name="connsiteY7" fmla="*/ 19050 h 463550"/>
                  <a:gd name="connsiteX8" fmla="*/ 361950 w 825500"/>
                  <a:gd name="connsiteY8" fmla="*/ 0 h 463550"/>
                  <a:gd name="connsiteX9" fmla="*/ 152400 w 825500"/>
                  <a:gd name="connsiteY9" fmla="*/ 44450 h 463550"/>
                  <a:gd name="connsiteX10" fmla="*/ 38100 w 825500"/>
                  <a:gd name="connsiteY10" fmla="*/ 120650 h 463550"/>
                  <a:gd name="connsiteX11" fmla="*/ 0 w 825500"/>
                  <a:gd name="connsiteY11" fmla="*/ 254000 h 463550"/>
                  <a:gd name="connsiteX12" fmla="*/ 38100 w 825500"/>
                  <a:gd name="connsiteY12" fmla="*/ 330200 h 463550"/>
                  <a:gd name="connsiteX13" fmla="*/ 95250 w 825500"/>
                  <a:gd name="connsiteY13" fmla="*/ 396875 h 463550"/>
                  <a:gd name="connsiteX14" fmla="*/ 85725 w 825500"/>
                  <a:gd name="connsiteY14" fmla="*/ 463550 h 463550"/>
                  <a:gd name="connsiteX0" fmla="*/ 85725 w 844550"/>
                  <a:gd name="connsiteY0" fmla="*/ 463550 h 463550"/>
                  <a:gd name="connsiteX1" fmla="*/ 419100 w 844550"/>
                  <a:gd name="connsiteY1" fmla="*/ 330200 h 463550"/>
                  <a:gd name="connsiteX2" fmla="*/ 762000 w 844550"/>
                  <a:gd name="connsiteY2" fmla="*/ 434975 h 463550"/>
                  <a:gd name="connsiteX3" fmla="*/ 771525 w 844550"/>
                  <a:gd name="connsiteY3" fmla="*/ 396875 h 463550"/>
                  <a:gd name="connsiteX4" fmla="*/ 844550 w 844550"/>
                  <a:gd name="connsiteY4" fmla="*/ 314325 h 463550"/>
                  <a:gd name="connsiteX5" fmla="*/ 819150 w 844550"/>
                  <a:gd name="connsiteY5" fmla="*/ 196850 h 463550"/>
                  <a:gd name="connsiteX6" fmla="*/ 717550 w 844550"/>
                  <a:gd name="connsiteY6" fmla="*/ 85725 h 463550"/>
                  <a:gd name="connsiteX7" fmla="*/ 584200 w 844550"/>
                  <a:gd name="connsiteY7" fmla="*/ 19050 h 463550"/>
                  <a:gd name="connsiteX8" fmla="*/ 361950 w 844550"/>
                  <a:gd name="connsiteY8" fmla="*/ 0 h 463550"/>
                  <a:gd name="connsiteX9" fmla="*/ 152400 w 844550"/>
                  <a:gd name="connsiteY9" fmla="*/ 44450 h 463550"/>
                  <a:gd name="connsiteX10" fmla="*/ 38100 w 844550"/>
                  <a:gd name="connsiteY10" fmla="*/ 120650 h 463550"/>
                  <a:gd name="connsiteX11" fmla="*/ 0 w 844550"/>
                  <a:gd name="connsiteY11" fmla="*/ 254000 h 463550"/>
                  <a:gd name="connsiteX12" fmla="*/ 38100 w 844550"/>
                  <a:gd name="connsiteY12" fmla="*/ 330200 h 463550"/>
                  <a:gd name="connsiteX13" fmla="*/ 95250 w 844550"/>
                  <a:gd name="connsiteY13" fmla="*/ 396875 h 463550"/>
                  <a:gd name="connsiteX14" fmla="*/ 85725 w 844550"/>
                  <a:gd name="connsiteY14" fmla="*/ 463550 h 463550"/>
                  <a:gd name="connsiteX0" fmla="*/ 85725 w 825500"/>
                  <a:gd name="connsiteY0" fmla="*/ 463550 h 463550"/>
                  <a:gd name="connsiteX1" fmla="*/ 419100 w 825500"/>
                  <a:gd name="connsiteY1" fmla="*/ 330200 h 463550"/>
                  <a:gd name="connsiteX2" fmla="*/ 762000 w 825500"/>
                  <a:gd name="connsiteY2" fmla="*/ 434975 h 463550"/>
                  <a:gd name="connsiteX3" fmla="*/ 771525 w 825500"/>
                  <a:gd name="connsiteY3" fmla="*/ 396875 h 463550"/>
                  <a:gd name="connsiteX4" fmla="*/ 825500 w 825500"/>
                  <a:gd name="connsiteY4" fmla="*/ 288925 h 463550"/>
                  <a:gd name="connsiteX5" fmla="*/ 819150 w 825500"/>
                  <a:gd name="connsiteY5" fmla="*/ 196850 h 463550"/>
                  <a:gd name="connsiteX6" fmla="*/ 717550 w 825500"/>
                  <a:gd name="connsiteY6" fmla="*/ 85725 h 463550"/>
                  <a:gd name="connsiteX7" fmla="*/ 584200 w 825500"/>
                  <a:gd name="connsiteY7" fmla="*/ 19050 h 463550"/>
                  <a:gd name="connsiteX8" fmla="*/ 361950 w 825500"/>
                  <a:gd name="connsiteY8" fmla="*/ 0 h 463550"/>
                  <a:gd name="connsiteX9" fmla="*/ 152400 w 825500"/>
                  <a:gd name="connsiteY9" fmla="*/ 44450 h 463550"/>
                  <a:gd name="connsiteX10" fmla="*/ 38100 w 825500"/>
                  <a:gd name="connsiteY10" fmla="*/ 120650 h 463550"/>
                  <a:gd name="connsiteX11" fmla="*/ 0 w 825500"/>
                  <a:gd name="connsiteY11" fmla="*/ 254000 h 463550"/>
                  <a:gd name="connsiteX12" fmla="*/ 38100 w 825500"/>
                  <a:gd name="connsiteY12" fmla="*/ 330200 h 463550"/>
                  <a:gd name="connsiteX13" fmla="*/ 95250 w 825500"/>
                  <a:gd name="connsiteY13" fmla="*/ 396875 h 463550"/>
                  <a:gd name="connsiteX14" fmla="*/ 85725 w 825500"/>
                  <a:gd name="connsiteY14" fmla="*/ 463550 h 463550"/>
                  <a:gd name="connsiteX0" fmla="*/ 92075 w 825500"/>
                  <a:gd name="connsiteY0" fmla="*/ 482600 h 482600"/>
                  <a:gd name="connsiteX1" fmla="*/ 419100 w 825500"/>
                  <a:gd name="connsiteY1" fmla="*/ 330200 h 482600"/>
                  <a:gd name="connsiteX2" fmla="*/ 762000 w 825500"/>
                  <a:gd name="connsiteY2" fmla="*/ 434975 h 482600"/>
                  <a:gd name="connsiteX3" fmla="*/ 771525 w 825500"/>
                  <a:gd name="connsiteY3" fmla="*/ 396875 h 482600"/>
                  <a:gd name="connsiteX4" fmla="*/ 825500 w 825500"/>
                  <a:gd name="connsiteY4" fmla="*/ 288925 h 482600"/>
                  <a:gd name="connsiteX5" fmla="*/ 819150 w 825500"/>
                  <a:gd name="connsiteY5" fmla="*/ 196850 h 482600"/>
                  <a:gd name="connsiteX6" fmla="*/ 717550 w 825500"/>
                  <a:gd name="connsiteY6" fmla="*/ 85725 h 482600"/>
                  <a:gd name="connsiteX7" fmla="*/ 584200 w 825500"/>
                  <a:gd name="connsiteY7" fmla="*/ 19050 h 482600"/>
                  <a:gd name="connsiteX8" fmla="*/ 361950 w 825500"/>
                  <a:gd name="connsiteY8" fmla="*/ 0 h 482600"/>
                  <a:gd name="connsiteX9" fmla="*/ 152400 w 825500"/>
                  <a:gd name="connsiteY9" fmla="*/ 44450 h 482600"/>
                  <a:gd name="connsiteX10" fmla="*/ 38100 w 825500"/>
                  <a:gd name="connsiteY10" fmla="*/ 120650 h 482600"/>
                  <a:gd name="connsiteX11" fmla="*/ 0 w 825500"/>
                  <a:gd name="connsiteY11" fmla="*/ 254000 h 482600"/>
                  <a:gd name="connsiteX12" fmla="*/ 38100 w 825500"/>
                  <a:gd name="connsiteY12" fmla="*/ 330200 h 482600"/>
                  <a:gd name="connsiteX13" fmla="*/ 95250 w 825500"/>
                  <a:gd name="connsiteY13" fmla="*/ 396875 h 482600"/>
                  <a:gd name="connsiteX14" fmla="*/ 92075 w 825500"/>
                  <a:gd name="connsiteY14" fmla="*/ 482600 h 482600"/>
                  <a:gd name="connsiteX0" fmla="*/ 92075 w 825500"/>
                  <a:gd name="connsiteY0" fmla="*/ 482600 h 482600"/>
                  <a:gd name="connsiteX1" fmla="*/ 419100 w 825500"/>
                  <a:gd name="connsiteY1" fmla="*/ 330200 h 482600"/>
                  <a:gd name="connsiteX2" fmla="*/ 762000 w 825500"/>
                  <a:gd name="connsiteY2" fmla="*/ 434975 h 482600"/>
                  <a:gd name="connsiteX3" fmla="*/ 790575 w 825500"/>
                  <a:gd name="connsiteY3" fmla="*/ 377825 h 482600"/>
                  <a:gd name="connsiteX4" fmla="*/ 825500 w 825500"/>
                  <a:gd name="connsiteY4" fmla="*/ 288925 h 482600"/>
                  <a:gd name="connsiteX5" fmla="*/ 819150 w 825500"/>
                  <a:gd name="connsiteY5" fmla="*/ 196850 h 482600"/>
                  <a:gd name="connsiteX6" fmla="*/ 717550 w 825500"/>
                  <a:gd name="connsiteY6" fmla="*/ 85725 h 482600"/>
                  <a:gd name="connsiteX7" fmla="*/ 584200 w 825500"/>
                  <a:gd name="connsiteY7" fmla="*/ 19050 h 482600"/>
                  <a:gd name="connsiteX8" fmla="*/ 361950 w 825500"/>
                  <a:gd name="connsiteY8" fmla="*/ 0 h 482600"/>
                  <a:gd name="connsiteX9" fmla="*/ 152400 w 825500"/>
                  <a:gd name="connsiteY9" fmla="*/ 44450 h 482600"/>
                  <a:gd name="connsiteX10" fmla="*/ 38100 w 825500"/>
                  <a:gd name="connsiteY10" fmla="*/ 120650 h 482600"/>
                  <a:gd name="connsiteX11" fmla="*/ 0 w 825500"/>
                  <a:gd name="connsiteY11" fmla="*/ 254000 h 482600"/>
                  <a:gd name="connsiteX12" fmla="*/ 38100 w 825500"/>
                  <a:gd name="connsiteY12" fmla="*/ 330200 h 482600"/>
                  <a:gd name="connsiteX13" fmla="*/ 95250 w 825500"/>
                  <a:gd name="connsiteY13" fmla="*/ 396875 h 482600"/>
                  <a:gd name="connsiteX14" fmla="*/ 92075 w 825500"/>
                  <a:gd name="connsiteY14" fmla="*/ 482600 h 482600"/>
                  <a:gd name="connsiteX0" fmla="*/ 92075 w 825500"/>
                  <a:gd name="connsiteY0" fmla="*/ 482600 h 482600"/>
                  <a:gd name="connsiteX1" fmla="*/ 419100 w 825500"/>
                  <a:gd name="connsiteY1" fmla="*/ 330200 h 482600"/>
                  <a:gd name="connsiteX2" fmla="*/ 762000 w 825500"/>
                  <a:gd name="connsiteY2" fmla="*/ 434975 h 482600"/>
                  <a:gd name="connsiteX3" fmla="*/ 758825 w 825500"/>
                  <a:gd name="connsiteY3" fmla="*/ 371475 h 482600"/>
                  <a:gd name="connsiteX4" fmla="*/ 825500 w 825500"/>
                  <a:gd name="connsiteY4" fmla="*/ 288925 h 482600"/>
                  <a:gd name="connsiteX5" fmla="*/ 819150 w 825500"/>
                  <a:gd name="connsiteY5" fmla="*/ 196850 h 482600"/>
                  <a:gd name="connsiteX6" fmla="*/ 717550 w 825500"/>
                  <a:gd name="connsiteY6" fmla="*/ 85725 h 482600"/>
                  <a:gd name="connsiteX7" fmla="*/ 584200 w 825500"/>
                  <a:gd name="connsiteY7" fmla="*/ 19050 h 482600"/>
                  <a:gd name="connsiteX8" fmla="*/ 361950 w 825500"/>
                  <a:gd name="connsiteY8" fmla="*/ 0 h 482600"/>
                  <a:gd name="connsiteX9" fmla="*/ 152400 w 825500"/>
                  <a:gd name="connsiteY9" fmla="*/ 44450 h 482600"/>
                  <a:gd name="connsiteX10" fmla="*/ 38100 w 825500"/>
                  <a:gd name="connsiteY10" fmla="*/ 120650 h 482600"/>
                  <a:gd name="connsiteX11" fmla="*/ 0 w 825500"/>
                  <a:gd name="connsiteY11" fmla="*/ 254000 h 482600"/>
                  <a:gd name="connsiteX12" fmla="*/ 38100 w 825500"/>
                  <a:gd name="connsiteY12" fmla="*/ 330200 h 482600"/>
                  <a:gd name="connsiteX13" fmla="*/ 95250 w 825500"/>
                  <a:gd name="connsiteY13" fmla="*/ 396875 h 482600"/>
                  <a:gd name="connsiteX14" fmla="*/ 92075 w 825500"/>
                  <a:gd name="connsiteY14" fmla="*/ 482600 h 482600"/>
                  <a:gd name="connsiteX0" fmla="*/ 92075 w 825500"/>
                  <a:gd name="connsiteY0" fmla="*/ 482600 h 482600"/>
                  <a:gd name="connsiteX1" fmla="*/ 419100 w 825500"/>
                  <a:gd name="connsiteY1" fmla="*/ 330200 h 482600"/>
                  <a:gd name="connsiteX2" fmla="*/ 762000 w 825500"/>
                  <a:gd name="connsiteY2" fmla="*/ 434975 h 482600"/>
                  <a:gd name="connsiteX3" fmla="*/ 777875 w 825500"/>
                  <a:gd name="connsiteY3" fmla="*/ 371475 h 482600"/>
                  <a:gd name="connsiteX4" fmla="*/ 825500 w 825500"/>
                  <a:gd name="connsiteY4" fmla="*/ 288925 h 482600"/>
                  <a:gd name="connsiteX5" fmla="*/ 819150 w 825500"/>
                  <a:gd name="connsiteY5" fmla="*/ 196850 h 482600"/>
                  <a:gd name="connsiteX6" fmla="*/ 717550 w 825500"/>
                  <a:gd name="connsiteY6" fmla="*/ 85725 h 482600"/>
                  <a:gd name="connsiteX7" fmla="*/ 584200 w 825500"/>
                  <a:gd name="connsiteY7" fmla="*/ 19050 h 482600"/>
                  <a:gd name="connsiteX8" fmla="*/ 361950 w 825500"/>
                  <a:gd name="connsiteY8" fmla="*/ 0 h 482600"/>
                  <a:gd name="connsiteX9" fmla="*/ 152400 w 825500"/>
                  <a:gd name="connsiteY9" fmla="*/ 44450 h 482600"/>
                  <a:gd name="connsiteX10" fmla="*/ 38100 w 825500"/>
                  <a:gd name="connsiteY10" fmla="*/ 120650 h 482600"/>
                  <a:gd name="connsiteX11" fmla="*/ 0 w 825500"/>
                  <a:gd name="connsiteY11" fmla="*/ 254000 h 482600"/>
                  <a:gd name="connsiteX12" fmla="*/ 38100 w 825500"/>
                  <a:gd name="connsiteY12" fmla="*/ 330200 h 482600"/>
                  <a:gd name="connsiteX13" fmla="*/ 95250 w 825500"/>
                  <a:gd name="connsiteY13" fmla="*/ 396875 h 482600"/>
                  <a:gd name="connsiteX14" fmla="*/ 92075 w 825500"/>
                  <a:gd name="connsiteY14" fmla="*/ 482600 h 482600"/>
                  <a:gd name="connsiteX0" fmla="*/ 92075 w 825500"/>
                  <a:gd name="connsiteY0" fmla="*/ 482600 h 482600"/>
                  <a:gd name="connsiteX1" fmla="*/ 419100 w 825500"/>
                  <a:gd name="connsiteY1" fmla="*/ 330200 h 482600"/>
                  <a:gd name="connsiteX2" fmla="*/ 778669 w 825500"/>
                  <a:gd name="connsiteY2" fmla="*/ 456407 h 482600"/>
                  <a:gd name="connsiteX3" fmla="*/ 777875 w 825500"/>
                  <a:gd name="connsiteY3" fmla="*/ 371475 h 482600"/>
                  <a:gd name="connsiteX4" fmla="*/ 825500 w 825500"/>
                  <a:gd name="connsiteY4" fmla="*/ 288925 h 482600"/>
                  <a:gd name="connsiteX5" fmla="*/ 819150 w 825500"/>
                  <a:gd name="connsiteY5" fmla="*/ 196850 h 482600"/>
                  <a:gd name="connsiteX6" fmla="*/ 717550 w 825500"/>
                  <a:gd name="connsiteY6" fmla="*/ 85725 h 482600"/>
                  <a:gd name="connsiteX7" fmla="*/ 584200 w 825500"/>
                  <a:gd name="connsiteY7" fmla="*/ 19050 h 482600"/>
                  <a:gd name="connsiteX8" fmla="*/ 361950 w 825500"/>
                  <a:gd name="connsiteY8" fmla="*/ 0 h 482600"/>
                  <a:gd name="connsiteX9" fmla="*/ 152400 w 825500"/>
                  <a:gd name="connsiteY9" fmla="*/ 44450 h 482600"/>
                  <a:gd name="connsiteX10" fmla="*/ 38100 w 825500"/>
                  <a:gd name="connsiteY10" fmla="*/ 120650 h 482600"/>
                  <a:gd name="connsiteX11" fmla="*/ 0 w 825500"/>
                  <a:gd name="connsiteY11" fmla="*/ 254000 h 482600"/>
                  <a:gd name="connsiteX12" fmla="*/ 38100 w 825500"/>
                  <a:gd name="connsiteY12" fmla="*/ 330200 h 482600"/>
                  <a:gd name="connsiteX13" fmla="*/ 95250 w 825500"/>
                  <a:gd name="connsiteY13" fmla="*/ 396875 h 482600"/>
                  <a:gd name="connsiteX14" fmla="*/ 92075 w 825500"/>
                  <a:gd name="connsiteY14" fmla="*/ 482600 h 482600"/>
                  <a:gd name="connsiteX0" fmla="*/ 92075 w 825500"/>
                  <a:gd name="connsiteY0" fmla="*/ 470693 h 470693"/>
                  <a:gd name="connsiteX1" fmla="*/ 419100 w 825500"/>
                  <a:gd name="connsiteY1" fmla="*/ 330200 h 470693"/>
                  <a:gd name="connsiteX2" fmla="*/ 778669 w 825500"/>
                  <a:gd name="connsiteY2" fmla="*/ 456407 h 470693"/>
                  <a:gd name="connsiteX3" fmla="*/ 777875 w 825500"/>
                  <a:gd name="connsiteY3" fmla="*/ 371475 h 470693"/>
                  <a:gd name="connsiteX4" fmla="*/ 825500 w 825500"/>
                  <a:gd name="connsiteY4" fmla="*/ 288925 h 470693"/>
                  <a:gd name="connsiteX5" fmla="*/ 819150 w 825500"/>
                  <a:gd name="connsiteY5" fmla="*/ 196850 h 470693"/>
                  <a:gd name="connsiteX6" fmla="*/ 717550 w 825500"/>
                  <a:gd name="connsiteY6" fmla="*/ 85725 h 470693"/>
                  <a:gd name="connsiteX7" fmla="*/ 584200 w 825500"/>
                  <a:gd name="connsiteY7" fmla="*/ 19050 h 470693"/>
                  <a:gd name="connsiteX8" fmla="*/ 361950 w 825500"/>
                  <a:gd name="connsiteY8" fmla="*/ 0 h 470693"/>
                  <a:gd name="connsiteX9" fmla="*/ 152400 w 825500"/>
                  <a:gd name="connsiteY9" fmla="*/ 44450 h 470693"/>
                  <a:gd name="connsiteX10" fmla="*/ 38100 w 825500"/>
                  <a:gd name="connsiteY10" fmla="*/ 120650 h 470693"/>
                  <a:gd name="connsiteX11" fmla="*/ 0 w 825500"/>
                  <a:gd name="connsiteY11" fmla="*/ 254000 h 470693"/>
                  <a:gd name="connsiteX12" fmla="*/ 38100 w 825500"/>
                  <a:gd name="connsiteY12" fmla="*/ 330200 h 470693"/>
                  <a:gd name="connsiteX13" fmla="*/ 95250 w 825500"/>
                  <a:gd name="connsiteY13" fmla="*/ 396875 h 470693"/>
                  <a:gd name="connsiteX14" fmla="*/ 92075 w 825500"/>
                  <a:gd name="connsiteY14" fmla="*/ 470693 h 470693"/>
                  <a:gd name="connsiteX0" fmla="*/ 92075 w 825500"/>
                  <a:gd name="connsiteY0" fmla="*/ 470693 h 470693"/>
                  <a:gd name="connsiteX1" fmla="*/ 419100 w 825500"/>
                  <a:gd name="connsiteY1" fmla="*/ 330200 h 470693"/>
                  <a:gd name="connsiteX2" fmla="*/ 778669 w 825500"/>
                  <a:gd name="connsiteY2" fmla="*/ 456407 h 470693"/>
                  <a:gd name="connsiteX3" fmla="*/ 777875 w 825500"/>
                  <a:gd name="connsiteY3" fmla="*/ 371475 h 470693"/>
                  <a:gd name="connsiteX4" fmla="*/ 825500 w 825500"/>
                  <a:gd name="connsiteY4" fmla="*/ 288925 h 470693"/>
                  <a:gd name="connsiteX5" fmla="*/ 819150 w 825500"/>
                  <a:gd name="connsiteY5" fmla="*/ 196850 h 470693"/>
                  <a:gd name="connsiteX6" fmla="*/ 738982 w 825500"/>
                  <a:gd name="connsiteY6" fmla="*/ 100012 h 470693"/>
                  <a:gd name="connsiteX7" fmla="*/ 584200 w 825500"/>
                  <a:gd name="connsiteY7" fmla="*/ 19050 h 470693"/>
                  <a:gd name="connsiteX8" fmla="*/ 361950 w 825500"/>
                  <a:gd name="connsiteY8" fmla="*/ 0 h 470693"/>
                  <a:gd name="connsiteX9" fmla="*/ 152400 w 825500"/>
                  <a:gd name="connsiteY9" fmla="*/ 44450 h 470693"/>
                  <a:gd name="connsiteX10" fmla="*/ 38100 w 825500"/>
                  <a:gd name="connsiteY10" fmla="*/ 120650 h 470693"/>
                  <a:gd name="connsiteX11" fmla="*/ 0 w 825500"/>
                  <a:gd name="connsiteY11" fmla="*/ 254000 h 470693"/>
                  <a:gd name="connsiteX12" fmla="*/ 38100 w 825500"/>
                  <a:gd name="connsiteY12" fmla="*/ 330200 h 470693"/>
                  <a:gd name="connsiteX13" fmla="*/ 95250 w 825500"/>
                  <a:gd name="connsiteY13" fmla="*/ 396875 h 470693"/>
                  <a:gd name="connsiteX14" fmla="*/ 92075 w 825500"/>
                  <a:gd name="connsiteY14" fmla="*/ 470693 h 470693"/>
                  <a:gd name="connsiteX0" fmla="*/ 92075 w 825500"/>
                  <a:gd name="connsiteY0" fmla="*/ 470693 h 470693"/>
                  <a:gd name="connsiteX1" fmla="*/ 419100 w 825500"/>
                  <a:gd name="connsiteY1" fmla="*/ 330200 h 470693"/>
                  <a:gd name="connsiteX2" fmla="*/ 778669 w 825500"/>
                  <a:gd name="connsiteY2" fmla="*/ 456407 h 470693"/>
                  <a:gd name="connsiteX3" fmla="*/ 777875 w 825500"/>
                  <a:gd name="connsiteY3" fmla="*/ 371475 h 470693"/>
                  <a:gd name="connsiteX4" fmla="*/ 825500 w 825500"/>
                  <a:gd name="connsiteY4" fmla="*/ 288925 h 470693"/>
                  <a:gd name="connsiteX5" fmla="*/ 819150 w 825500"/>
                  <a:gd name="connsiteY5" fmla="*/ 196850 h 470693"/>
                  <a:gd name="connsiteX6" fmla="*/ 755651 w 825500"/>
                  <a:gd name="connsiteY6" fmla="*/ 102394 h 470693"/>
                  <a:gd name="connsiteX7" fmla="*/ 584200 w 825500"/>
                  <a:gd name="connsiteY7" fmla="*/ 19050 h 470693"/>
                  <a:gd name="connsiteX8" fmla="*/ 361950 w 825500"/>
                  <a:gd name="connsiteY8" fmla="*/ 0 h 470693"/>
                  <a:gd name="connsiteX9" fmla="*/ 152400 w 825500"/>
                  <a:gd name="connsiteY9" fmla="*/ 44450 h 470693"/>
                  <a:gd name="connsiteX10" fmla="*/ 38100 w 825500"/>
                  <a:gd name="connsiteY10" fmla="*/ 120650 h 470693"/>
                  <a:gd name="connsiteX11" fmla="*/ 0 w 825500"/>
                  <a:gd name="connsiteY11" fmla="*/ 254000 h 470693"/>
                  <a:gd name="connsiteX12" fmla="*/ 38100 w 825500"/>
                  <a:gd name="connsiteY12" fmla="*/ 330200 h 470693"/>
                  <a:gd name="connsiteX13" fmla="*/ 95250 w 825500"/>
                  <a:gd name="connsiteY13" fmla="*/ 396875 h 470693"/>
                  <a:gd name="connsiteX14" fmla="*/ 92075 w 825500"/>
                  <a:gd name="connsiteY14" fmla="*/ 470693 h 47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5500" h="470693">
                    <a:moveTo>
                      <a:pt x="92075" y="470693"/>
                    </a:moveTo>
                    <a:lnTo>
                      <a:pt x="419100" y="330200"/>
                    </a:lnTo>
                    <a:lnTo>
                      <a:pt x="778669" y="456407"/>
                    </a:lnTo>
                    <a:cubicBezTo>
                      <a:pt x="778404" y="428096"/>
                      <a:pt x="778140" y="399786"/>
                      <a:pt x="777875" y="371475"/>
                    </a:cubicBezTo>
                    <a:lnTo>
                      <a:pt x="825500" y="288925"/>
                    </a:lnTo>
                    <a:lnTo>
                      <a:pt x="819150" y="196850"/>
                    </a:lnTo>
                    <a:lnTo>
                      <a:pt x="755651" y="102394"/>
                    </a:lnTo>
                    <a:cubicBezTo>
                      <a:pt x="711201" y="72761"/>
                      <a:pt x="643467" y="33337"/>
                      <a:pt x="584200" y="19050"/>
                    </a:cubicBezTo>
                    <a:lnTo>
                      <a:pt x="361950" y="0"/>
                    </a:lnTo>
                    <a:lnTo>
                      <a:pt x="152400" y="44450"/>
                    </a:lnTo>
                    <a:lnTo>
                      <a:pt x="38100" y="120650"/>
                    </a:lnTo>
                    <a:lnTo>
                      <a:pt x="0" y="254000"/>
                    </a:lnTo>
                    <a:lnTo>
                      <a:pt x="38100" y="330200"/>
                    </a:lnTo>
                    <a:lnTo>
                      <a:pt x="95250" y="396875"/>
                    </a:lnTo>
                    <a:lnTo>
                      <a:pt x="92075" y="470693"/>
                    </a:lnTo>
                    <a:close/>
                  </a:path>
                </a:pathLst>
              </a:custGeom>
              <a:solidFill>
                <a:srgbClr val="A99E77"/>
              </a:solidFill>
              <a:ln w="12700">
                <a:solidFill>
                  <a:srgbClr val="A99E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2" name="グループ化 76"/>
              <p:cNvGrpSpPr/>
              <p:nvPr/>
            </p:nvGrpSpPr>
            <p:grpSpPr>
              <a:xfrm>
                <a:off x="1417660" y="2252984"/>
                <a:ext cx="6250684" cy="2256136"/>
                <a:chOff x="1345652" y="2276477"/>
                <a:chExt cx="6250684" cy="2256136"/>
              </a:xfrm>
            </p:grpSpPr>
            <p:grpSp>
              <p:nvGrpSpPr>
                <p:cNvPr id="67" name="グループ化 43"/>
                <p:cNvGrpSpPr/>
                <p:nvPr/>
              </p:nvGrpSpPr>
              <p:grpSpPr>
                <a:xfrm>
                  <a:off x="2123728" y="2513313"/>
                  <a:ext cx="5472608" cy="2019300"/>
                  <a:chOff x="1029640" y="-438150"/>
                  <a:chExt cx="5472608" cy="2019300"/>
                </a:xfrm>
              </p:grpSpPr>
              <p:sp>
                <p:nvSpPr>
                  <p:cNvPr id="70" name="フリーフォーム 69"/>
                  <p:cNvSpPr/>
                  <p:nvPr/>
                </p:nvSpPr>
                <p:spPr>
                  <a:xfrm>
                    <a:off x="1029640" y="956943"/>
                    <a:ext cx="2520280" cy="624207"/>
                  </a:xfrm>
                  <a:custGeom>
                    <a:avLst/>
                    <a:gdLst>
                      <a:gd name="connsiteX0" fmla="*/ 0 w 2200275"/>
                      <a:gd name="connsiteY0" fmla="*/ 609600 h 676275"/>
                      <a:gd name="connsiteX1" fmla="*/ 923925 w 2200275"/>
                      <a:gd name="connsiteY1" fmla="*/ 295275 h 676275"/>
                      <a:gd name="connsiteX2" fmla="*/ 1000125 w 2200275"/>
                      <a:gd name="connsiteY2" fmla="*/ 171450 h 676275"/>
                      <a:gd name="connsiteX3" fmla="*/ 1038225 w 2200275"/>
                      <a:gd name="connsiteY3" fmla="*/ 133350 h 676275"/>
                      <a:gd name="connsiteX4" fmla="*/ 1657350 w 2200275"/>
                      <a:gd name="connsiteY4" fmla="*/ 676275 h 676275"/>
                      <a:gd name="connsiteX5" fmla="*/ 2200275 w 2200275"/>
                      <a:gd name="connsiteY5" fmla="*/ 514350 h 676275"/>
                      <a:gd name="connsiteX6" fmla="*/ 2200275 w 2200275"/>
                      <a:gd name="connsiteY6" fmla="*/ 514350 h 676275"/>
                      <a:gd name="connsiteX7" fmla="*/ 2190750 w 2200275"/>
                      <a:gd name="connsiteY7" fmla="*/ 447675 h 676275"/>
                      <a:gd name="connsiteX8" fmla="*/ 1647825 w 2200275"/>
                      <a:gd name="connsiteY8" fmla="*/ 571500 h 676275"/>
                      <a:gd name="connsiteX9" fmla="*/ 1047750 w 2200275"/>
                      <a:gd name="connsiteY9" fmla="*/ 28575 h 676275"/>
                      <a:gd name="connsiteX10" fmla="*/ 1000125 w 2200275"/>
                      <a:gd name="connsiteY10" fmla="*/ 0 h 676275"/>
                      <a:gd name="connsiteX11" fmla="*/ 904875 w 2200275"/>
                      <a:gd name="connsiteY11" fmla="*/ 104775 h 676275"/>
                      <a:gd name="connsiteX12" fmla="*/ 0 w 2200275"/>
                      <a:gd name="connsiteY12" fmla="*/ 314325 h 676275"/>
                      <a:gd name="connsiteX13" fmla="*/ 0 w 2200275"/>
                      <a:gd name="connsiteY13" fmla="*/ 609600 h 676275"/>
                      <a:gd name="connsiteX0" fmla="*/ 0 w 2400300"/>
                      <a:gd name="connsiteY0" fmla="*/ 609600 h 676275"/>
                      <a:gd name="connsiteX1" fmla="*/ 923925 w 2400300"/>
                      <a:gd name="connsiteY1" fmla="*/ 295275 h 676275"/>
                      <a:gd name="connsiteX2" fmla="*/ 1000125 w 2400300"/>
                      <a:gd name="connsiteY2" fmla="*/ 171450 h 676275"/>
                      <a:gd name="connsiteX3" fmla="*/ 1038225 w 2400300"/>
                      <a:gd name="connsiteY3" fmla="*/ 133350 h 676275"/>
                      <a:gd name="connsiteX4" fmla="*/ 1657350 w 2400300"/>
                      <a:gd name="connsiteY4" fmla="*/ 676275 h 676275"/>
                      <a:gd name="connsiteX5" fmla="*/ 2200275 w 2400300"/>
                      <a:gd name="connsiteY5" fmla="*/ 514350 h 676275"/>
                      <a:gd name="connsiteX6" fmla="*/ 2200275 w 2400300"/>
                      <a:gd name="connsiteY6" fmla="*/ 514350 h 676275"/>
                      <a:gd name="connsiteX7" fmla="*/ 2400300 w 2400300"/>
                      <a:gd name="connsiteY7" fmla="*/ 442231 h 676275"/>
                      <a:gd name="connsiteX8" fmla="*/ 1647825 w 2400300"/>
                      <a:gd name="connsiteY8" fmla="*/ 571500 h 676275"/>
                      <a:gd name="connsiteX9" fmla="*/ 1047750 w 2400300"/>
                      <a:gd name="connsiteY9" fmla="*/ 28575 h 676275"/>
                      <a:gd name="connsiteX10" fmla="*/ 1000125 w 2400300"/>
                      <a:gd name="connsiteY10" fmla="*/ 0 h 676275"/>
                      <a:gd name="connsiteX11" fmla="*/ 904875 w 2400300"/>
                      <a:gd name="connsiteY11" fmla="*/ 104775 h 676275"/>
                      <a:gd name="connsiteX12" fmla="*/ 0 w 2400300"/>
                      <a:gd name="connsiteY12" fmla="*/ 314325 h 676275"/>
                      <a:gd name="connsiteX13" fmla="*/ 0 w 2400300"/>
                      <a:gd name="connsiteY13" fmla="*/ 609600 h 676275"/>
                      <a:gd name="connsiteX0" fmla="*/ 0 w 2545773"/>
                      <a:gd name="connsiteY0" fmla="*/ 609600 h 676275"/>
                      <a:gd name="connsiteX1" fmla="*/ 923925 w 2545773"/>
                      <a:gd name="connsiteY1" fmla="*/ 295275 h 676275"/>
                      <a:gd name="connsiteX2" fmla="*/ 1000125 w 2545773"/>
                      <a:gd name="connsiteY2" fmla="*/ 171450 h 676275"/>
                      <a:gd name="connsiteX3" fmla="*/ 1038225 w 2545773"/>
                      <a:gd name="connsiteY3" fmla="*/ 133350 h 676275"/>
                      <a:gd name="connsiteX4" fmla="*/ 1657350 w 2545773"/>
                      <a:gd name="connsiteY4" fmla="*/ 676275 h 676275"/>
                      <a:gd name="connsiteX5" fmla="*/ 2200275 w 2545773"/>
                      <a:gd name="connsiteY5" fmla="*/ 514350 h 676275"/>
                      <a:gd name="connsiteX6" fmla="*/ 2200275 w 2545773"/>
                      <a:gd name="connsiteY6" fmla="*/ 514350 h 676275"/>
                      <a:gd name="connsiteX7" fmla="*/ 2545773 w 2545773"/>
                      <a:gd name="connsiteY7" fmla="*/ 442231 h 676275"/>
                      <a:gd name="connsiteX8" fmla="*/ 1647825 w 2545773"/>
                      <a:gd name="connsiteY8" fmla="*/ 571500 h 676275"/>
                      <a:gd name="connsiteX9" fmla="*/ 1047750 w 2545773"/>
                      <a:gd name="connsiteY9" fmla="*/ 28575 h 676275"/>
                      <a:gd name="connsiteX10" fmla="*/ 1000125 w 2545773"/>
                      <a:gd name="connsiteY10" fmla="*/ 0 h 676275"/>
                      <a:gd name="connsiteX11" fmla="*/ 904875 w 2545773"/>
                      <a:gd name="connsiteY11" fmla="*/ 104775 h 676275"/>
                      <a:gd name="connsiteX12" fmla="*/ 0 w 2545773"/>
                      <a:gd name="connsiteY12" fmla="*/ 314325 h 676275"/>
                      <a:gd name="connsiteX13" fmla="*/ 0 w 2545773"/>
                      <a:gd name="connsiteY13" fmla="*/ 609600 h 676275"/>
                      <a:gd name="connsiteX0" fmla="*/ 0 w 2545773"/>
                      <a:gd name="connsiteY0" fmla="*/ 609600 h 676275"/>
                      <a:gd name="connsiteX1" fmla="*/ 923925 w 2545773"/>
                      <a:gd name="connsiteY1" fmla="*/ 295275 h 676275"/>
                      <a:gd name="connsiteX2" fmla="*/ 1000125 w 2545773"/>
                      <a:gd name="connsiteY2" fmla="*/ 171450 h 676275"/>
                      <a:gd name="connsiteX3" fmla="*/ 1038225 w 2545773"/>
                      <a:gd name="connsiteY3" fmla="*/ 133350 h 676275"/>
                      <a:gd name="connsiteX4" fmla="*/ 1657350 w 2545773"/>
                      <a:gd name="connsiteY4" fmla="*/ 676275 h 676275"/>
                      <a:gd name="connsiteX5" fmla="*/ 2200275 w 2545773"/>
                      <a:gd name="connsiteY5" fmla="*/ 514350 h 676275"/>
                      <a:gd name="connsiteX6" fmla="*/ 2200275 w 2545773"/>
                      <a:gd name="connsiteY6" fmla="*/ 514350 h 676275"/>
                      <a:gd name="connsiteX7" fmla="*/ 2545773 w 2545773"/>
                      <a:gd name="connsiteY7" fmla="*/ 442231 h 676275"/>
                      <a:gd name="connsiteX8" fmla="*/ 1600200 w 2545773"/>
                      <a:gd name="connsiteY8" fmla="*/ 520246 h 676275"/>
                      <a:gd name="connsiteX9" fmla="*/ 1047750 w 2545773"/>
                      <a:gd name="connsiteY9" fmla="*/ 28575 h 676275"/>
                      <a:gd name="connsiteX10" fmla="*/ 1000125 w 2545773"/>
                      <a:gd name="connsiteY10" fmla="*/ 0 h 676275"/>
                      <a:gd name="connsiteX11" fmla="*/ 904875 w 2545773"/>
                      <a:gd name="connsiteY11" fmla="*/ 104775 h 676275"/>
                      <a:gd name="connsiteX12" fmla="*/ 0 w 2545773"/>
                      <a:gd name="connsiteY12" fmla="*/ 314325 h 676275"/>
                      <a:gd name="connsiteX13" fmla="*/ 0 w 2545773"/>
                      <a:gd name="connsiteY13" fmla="*/ 609600 h 676275"/>
                      <a:gd name="connsiteX0" fmla="*/ 0 w 2545773"/>
                      <a:gd name="connsiteY0" fmla="*/ 609600 h 676275"/>
                      <a:gd name="connsiteX1" fmla="*/ 923925 w 2545773"/>
                      <a:gd name="connsiteY1" fmla="*/ 295275 h 676275"/>
                      <a:gd name="connsiteX2" fmla="*/ 1000125 w 2545773"/>
                      <a:gd name="connsiteY2" fmla="*/ 171450 h 676275"/>
                      <a:gd name="connsiteX3" fmla="*/ 1091046 w 2545773"/>
                      <a:gd name="connsiteY3" fmla="*/ 208188 h 676275"/>
                      <a:gd name="connsiteX4" fmla="*/ 1657350 w 2545773"/>
                      <a:gd name="connsiteY4" fmla="*/ 676275 h 676275"/>
                      <a:gd name="connsiteX5" fmla="*/ 2200275 w 2545773"/>
                      <a:gd name="connsiteY5" fmla="*/ 514350 h 676275"/>
                      <a:gd name="connsiteX6" fmla="*/ 2200275 w 2545773"/>
                      <a:gd name="connsiteY6" fmla="*/ 514350 h 676275"/>
                      <a:gd name="connsiteX7" fmla="*/ 2545773 w 2545773"/>
                      <a:gd name="connsiteY7" fmla="*/ 442231 h 676275"/>
                      <a:gd name="connsiteX8" fmla="*/ 1600200 w 2545773"/>
                      <a:gd name="connsiteY8" fmla="*/ 520246 h 676275"/>
                      <a:gd name="connsiteX9" fmla="*/ 1047750 w 2545773"/>
                      <a:gd name="connsiteY9" fmla="*/ 28575 h 676275"/>
                      <a:gd name="connsiteX10" fmla="*/ 1000125 w 2545773"/>
                      <a:gd name="connsiteY10" fmla="*/ 0 h 676275"/>
                      <a:gd name="connsiteX11" fmla="*/ 904875 w 2545773"/>
                      <a:gd name="connsiteY11" fmla="*/ 104775 h 676275"/>
                      <a:gd name="connsiteX12" fmla="*/ 0 w 2545773"/>
                      <a:gd name="connsiteY12" fmla="*/ 314325 h 676275"/>
                      <a:gd name="connsiteX13" fmla="*/ 0 w 2545773"/>
                      <a:gd name="connsiteY13" fmla="*/ 609600 h 676275"/>
                      <a:gd name="connsiteX0" fmla="*/ 0 w 2327564"/>
                      <a:gd name="connsiteY0" fmla="*/ 609600 h 676275"/>
                      <a:gd name="connsiteX1" fmla="*/ 923925 w 2327564"/>
                      <a:gd name="connsiteY1" fmla="*/ 295275 h 676275"/>
                      <a:gd name="connsiteX2" fmla="*/ 1000125 w 2327564"/>
                      <a:gd name="connsiteY2" fmla="*/ 171450 h 676275"/>
                      <a:gd name="connsiteX3" fmla="*/ 1091046 w 2327564"/>
                      <a:gd name="connsiteY3" fmla="*/ 208188 h 676275"/>
                      <a:gd name="connsiteX4" fmla="*/ 1657350 w 2327564"/>
                      <a:gd name="connsiteY4" fmla="*/ 676275 h 676275"/>
                      <a:gd name="connsiteX5" fmla="*/ 2200275 w 2327564"/>
                      <a:gd name="connsiteY5" fmla="*/ 514350 h 676275"/>
                      <a:gd name="connsiteX6" fmla="*/ 2200275 w 2327564"/>
                      <a:gd name="connsiteY6" fmla="*/ 514350 h 676275"/>
                      <a:gd name="connsiteX7" fmla="*/ 2327564 w 2327564"/>
                      <a:gd name="connsiteY7" fmla="*/ 442231 h 676275"/>
                      <a:gd name="connsiteX8" fmla="*/ 1600200 w 2327564"/>
                      <a:gd name="connsiteY8" fmla="*/ 520246 h 676275"/>
                      <a:gd name="connsiteX9" fmla="*/ 1047750 w 2327564"/>
                      <a:gd name="connsiteY9" fmla="*/ 28575 h 676275"/>
                      <a:gd name="connsiteX10" fmla="*/ 1000125 w 2327564"/>
                      <a:gd name="connsiteY10" fmla="*/ 0 h 676275"/>
                      <a:gd name="connsiteX11" fmla="*/ 904875 w 2327564"/>
                      <a:gd name="connsiteY11" fmla="*/ 104775 h 676275"/>
                      <a:gd name="connsiteX12" fmla="*/ 0 w 2327564"/>
                      <a:gd name="connsiteY12" fmla="*/ 314325 h 676275"/>
                      <a:gd name="connsiteX13" fmla="*/ 0 w 2327564"/>
                      <a:gd name="connsiteY13" fmla="*/ 609600 h 676275"/>
                      <a:gd name="connsiteX0" fmla="*/ 0 w 2545773"/>
                      <a:gd name="connsiteY0" fmla="*/ 609600 h 676275"/>
                      <a:gd name="connsiteX1" fmla="*/ 923925 w 2545773"/>
                      <a:gd name="connsiteY1" fmla="*/ 295275 h 676275"/>
                      <a:gd name="connsiteX2" fmla="*/ 1000125 w 2545773"/>
                      <a:gd name="connsiteY2" fmla="*/ 171450 h 676275"/>
                      <a:gd name="connsiteX3" fmla="*/ 1091046 w 2545773"/>
                      <a:gd name="connsiteY3" fmla="*/ 208188 h 676275"/>
                      <a:gd name="connsiteX4" fmla="*/ 1657350 w 2545773"/>
                      <a:gd name="connsiteY4" fmla="*/ 676275 h 676275"/>
                      <a:gd name="connsiteX5" fmla="*/ 2200275 w 2545773"/>
                      <a:gd name="connsiteY5" fmla="*/ 514350 h 676275"/>
                      <a:gd name="connsiteX6" fmla="*/ 2545773 w 2545773"/>
                      <a:gd name="connsiteY6" fmla="*/ 442231 h 676275"/>
                      <a:gd name="connsiteX7" fmla="*/ 2327564 w 2545773"/>
                      <a:gd name="connsiteY7" fmla="*/ 442231 h 676275"/>
                      <a:gd name="connsiteX8" fmla="*/ 1600200 w 2545773"/>
                      <a:gd name="connsiteY8" fmla="*/ 520246 h 676275"/>
                      <a:gd name="connsiteX9" fmla="*/ 1047750 w 2545773"/>
                      <a:gd name="connsiteY9" fmla="*/ 28575 h 676275"/>
                      <a:gd name="connsiteX10" fmla="*/ 1000125 w 2545773"/>
                      <a:gd name="connsiteY10" fmla="*/ 0 h 676275"/>
                      <a:gd name="connsiteX11" fmla="*/ 904875 w 2545773"/>
                      <a:gd name="connsiteY11" fmla="*/ 104775 h 676275"/>
                      <a:gd name="connsiteX12" fmla="*/ 0 w 2545773"/>
                      <a:gd name="connsiteY12" fmla="*/ 314325 h 676275"/>
                      <a:gd name="connsiteX13" fmla="*/ 0 w 2545773"/>
                      <a:gd name="connsiteY13" fmla="*/ 609600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45773" h="676275">
                        <a:moveTo>
                          <a:pt x="0" y="609600"/>
                        </a:moveTo>
                        <a:lnTo>
                          <a:pt x="923925" y="295275"/>
                        </a:lnTo>
                        <a:lnTo>
                          <a:pt x="1000125" y="171450"/>
                        </a:lnTo>
                        <a:lnTo>
                          <a:pt x="1091046" y="208188"/>
                        </a:lnTo>
                        <a:lnTo>
                          <a:pt x="1657350" y="676275"/>
                        </a:lnTo>
                        <a:lnTo>
                          <a:pt x="2200275" y="514350"/>
                        </a:lnTo>
                        <a:lnTo>
                          <a:pt x="2545773" y="442231"/>
                        </a:lnTo>
                        <a:lnTo>
                          <a:pt x="2327564" y="442231"/>
                        </a:lnTo>
                        <a:lnTo>
                          <a:pt x="1600200" y="520246"/>
                        </a:lnTo>
                        <a:lnTo>
                          <a:pt x="1047750" y="28575"/>
                        </a:lnTo>
                        <a:lnTo>
                          <a:pt x="1000125" y="0"/>
                        </a:lnTo>
                        <a:lnTo>
                          <a:pt x="904875" y="104775"/>
                        </a:lnTo>
                        <a:lnTo>
                          <a:pt x="0" y="314325"/>
                        </a:lnTo>
                        <a:lnTo>
                          <a:pt x="0" y="60960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1" name="フリーフォーム 70"/>
                  <p:cNvSpPr/>
                  <p:nvPr/>
                </p:nvSpPr>
                <p:spPr>
                  <a:xfrm>
                    <a:off x="1749720" y="-314550"/>
                    <a:ext cx="2016224" cy="1607668"/>
                  </a:xfrm>
                  <a:custGeom>
                    <a:avLst/>
                    <a:gdLst>
                      <a:gd name="connsiteX0" fmla="*/ 238125 w 1695450"/>
                      <a:gd name="connsiteY0" fmla="*/ 0 h 1447800"/>
                      <a:gd name="connsiteX1" fmla="*/ 0 w 1695450"/>
                      <a:gd name="connsiteY1" fmla="*/ 161925 h 1447800"/>
                      <a:gd name="connsiteX2" fmla="*/ 571500 w 1695450"/>
                      <a:gd name="connsiteY2" fmla="*/ 485775 h 1447800"/>
                      <a:gd name="connsiteX3" fmla="*/ 685800 w 1695450"/>
                      <a:gd name="connsiteY3" fmla="*/ 457200 h 1447800"/>
                      <a:gd name="connsiteX4" fmla="*/ 752475 w 1695450"/>
                      <a:gd name="connsiteY4" fmla="*/ 495300 h 1447800"/>
                      <a:gd name="connsiteX5" fmla="*/ 1152525 w 1695450"/>
                      <a:gd name="connsiteY5" fmla="*/ 1209675 h 1447800"/>
                      <a:gd name="connsiteX6" fmla="*/ 1638300 w 1695450"/>
                      <a:gd name="connsiteY6" fmla="*/ 1447800 h 1447800"/>
                      <a:gd name="connsiteX7" fmla="*/ 1695450 w 1695450"/>
                      <a:gd name="connsiteY7" fmla="*/ 1409700 h 1447800"/>
                      <a:gd name="connsiteX8" fmla="*/ 1343025 w 1695450"/>
                      <a:gd name="connsiteY8" fmla="*/ 1123950 h 1447800"/>
                      <a:gd name="connsiteX9" fmla="*/ 952500 w 1695450"/>
                      <a:gd name="connsiteY9" fmla="*/ 400050 h 1447800"/>
                      <a:gd name="connsiteX10" fmla="*/ 876300 w 1695450"/>
                      <a:gd name="connsiteY10" fmla="*/ 352425 h 1447800"/>
                      <a:gd name="connsiteX11" fmla="*/ 790575 w 1695450"/>
                      <a:gd name="connsiteY11" fmla="*/ 342900 h 1447800"/>
                      <a:gd name="connsiteX12" fmla="*/ 238125 w 1695450"/>
                      <a:gd name="connsiteY12" fmla="*/ 0 h 1447800"/>
                      <a:gd name="connsiteX0" fmla="*/ 238125 w 1762119"/>
                      <a:gd name="connsiteY0" fmla="*/ 0 h 1520310"/>
                      <a:gd name="connsiteX1" fmla="*/ 0 w 1762119"/>
                      <a:gd name="connsiteY1" fmla="*/ 161925 h 1520310"/>
                      <a:gd name="connsiteX2" fmla="*/ 571500 w 1762119"/>
                      <a:gd name="connsiteY2" fmla="*/ 485775 h 1520310"/>
                      <a:gd name="connsiteX3" fmla="*/ 685800 w 1762119"/>
                      <a:gd name="connsiteY3" fmla="*/ 457200 h 1520310"/>
                      <a:gd name="connsiteX4" fmla="*/ 752475 w 1762119"/>
                      <a:gd name="connsiteY4" fmla="*/ 495300 h 1520310"/>
                      <a:gd name="connsiteX5" fmla="*/ 1152525 w 1762119"/>
                      <a:gd name="connsiteY5" fmla="*/ 1209675 h 1520310"/>
                      <a:gd name="connsiteX6" fmla="*/ 1638300 w 1762119"/>
                      <a:gd name="connsiteY6" fmla="*/ 1447800 h 1520310"/>
                      <a:gd name="connsiteX7" fmla="*/ 1762119 w 1762119"/>
                      <a:gd name="connsiteY7" fmla="*/ 1520310 h 1520310"/>
                      <a:gd name="connsiteX8" fmla="*/ 1343025 w 1762119"/>
                      <a:gd name="connsiteY8" fmla="*/ 1123950 h 1520310"/>
                      <a:gd name="connsiteX9" fmla="*/ 952500 w 1762119"/>
                      <a:gd name="connsiteY9" fmla="*/ 400050 h 1520310"/>
                      <a:gd name="connsiteX10" fmla="*/ 876300 w 1762119"/>
                      <a:gd name="connsiteY10" fmla="*/ 352425 h 1520310"/>
                      <a:gd name="connsiteX11" fmla="*/ 790575 w 1762119"/>
                      <a:gd name="connsiteY11" fmla="*/ 342900 h 1520310"/>
                      <a:gd name="connsiteX12" fmla="*/ 238125 w 1762119"/>
                      <a:gd name="connsiteY12" fmla="*/ 0 h 1520310"/>
                      <a:gd name="connsiteX0" fmla="*/ 238125 w 1866729"/>
                      <a:gd name="connsiteY0" fmla="*/ 0 h 1588405"/>
                      <a:gd name="connsiteX1" fmla="*/ 0 w 1866729"/>
                      <a:gd name="connsiteY1" fmla="*/ 161925 h 1588405"/>
                      <a:gd name="connsiteX2" fmla="*/ 571500 w 1866729"/>
                      <a:gd name="connsiteY2" fmla="*/ 485775 h 1588405"/>
                      <a:gd name="connsiteX3" fmla="*/ 685800 w 1866729"/>
                      <a:gd name="connsiteY3" fmla="*/ 457200 h 1588405"/>
                      <a:gd name="connsiteX4" fmla="*/ 752475 w 1866729"/>
                      <a:gd name="connsiteY4" fmla="*/ 495300 h 1588405"/>
                      <a:gd name="connsiteX5" fmla="*/ 1152525 w 1866729"/>
                      <a:gd name="connsiteY5" fmla="*/ 1209675 h 1588405"/>
                      <a:gd name="connsiteX6" fmla="*/ 1638300 w 1866729"/>
                      <a:gd name="connsiteY6" fmla="*/ 1447800 h 1588405"/>
                      <a:gd name="connsiteX7" fmla="*/ 1866729 w 1866729"/>
                      <a:gd name="connsiteY7" fmla="*/ 1588405 h 1588405"/>
                      <a:gd name="connsiteX8" fmla="*/ 1343025 w 1866729"/>
                      <a:gd name="connsiteY8" fmla="*/ 1123950 h 1588405"/>
                      <a:gd name="connsiteX9" fmla="*/ 952500 w 1866729"/>
                      <a:gd name="connsiteY9" fmla="*/ 400050 h 1588405"/>
                      <a:gd name="connsiteX10" fmla="*/ 876300 w 1866729"/>
                      <a:gd name="connsiteY10" fmla="*/ 352425 h 1588405"/>
                      <a:gd name="connsiteX11" fmla="*/ 790575 w 1866729"/>
                      <a:gd name="connsiteY11" fmla="*/ 342900 h 1588405"/>
                      <a:gd name="connsiteX12" fmla="*/ 238125 w 1866729"/>
                      <a:gd name="connsiteY12" fmla="*/ 0 h 1588405"/>
                      <a:gd name="connsiteX0" fmla="*/ 238125 w 1866729"/>
                      <a:gd name="connsiteY0" fmla="*/ 0 h 1520310"/>
                      <a:gd name="connsiteX1" fmla="*/ 0 w 1866729"/>
                      <a:gd name="connsiteY1" fmla="*/ 161925 h 1520310"/>
                      <a:gd name="connsiteX2" fmla="*/ 571500 w 1866729"/>
                      <a:gd name="connsiteY2" fmla="*/ 485775 h 1520310"/>
                      <a:gd name="connsiteX3" fmla="*/ 685800 w 1866729"/>
                      <a:gd name="connsiteY3" fmla="*/ 457200 h 1520310"/>
                      <a:gd name="connsiteX4" fmla="*/ 752475 w 1866729"/>
                      <a:gd name="connsiteY4" fmla="*/ 495300 h 1520310"/>
                      <a:gd name="connsiteX5" fmla="*/ 1152525 w 1866729"/>
                      <a:gd name="connsiteY5" fmla="*/ 1209675 h 1520310"/>
                      <a:gd name="connsiteX6" fmla="*/ 1638300 w 1866729"/>
                      <a:gd name="connsiteY6" fmla="*/ 1447800 h 1520310"/>
                      <a:gd name="connsiteX7" fmla="*/ 1866729 w 1866729"/>
                      <a:gd name="connsiteY7" fmla="*/ 1520310 h 1520310"/>
                      <a:gd name="connsiteX8" fmla="*/ 1343025 w 1866729"/>
                      <a:gd name="connsiteY8" fmla="*/ 1123950 h 1520310"/>
                      <a:gd name="connsiteX9" fmla="*/ 952500 w 1866729"/>
                      <a:gd name="connsiteY9" fmla="*/ 400050 h 1520310"/>
                      <a:gd name="connsiteX10" fmla="*/ 876300 w 1866729"/>
                      <a:gd name="connsiteY10" fmla="*/ 352425 h 1520310"/>
                      <a:gd name="connsiteX11" fmla="*/ 790575 w 1866729"/>
                      <a:gd name="connsiteY11" fmla="*/ 342900 h 1520310"/>
                      <a:gd name="connsiteX12" fmla="*/ 238125 w 1866729"/>
                      <a:gd name="connsiteY12" fmla="*/ 0 h 1520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66729" h="1520310">
                        <a:moveTo>
                          <a:pt x="238125" y="0"/>
                        </a:moveTo>
                        <a:lnTo>
                          <a:pt x="0" y="161925"/>
                        </a:lnTo>
                        <a:lnTo>
                          <a:pt x="571500" y="485775"/>
                        </a:lnTo>
                        <a:lnTo>
                          <a:pt x="685800" y="457200"/>
                        </a:lnTo>
                        <a:lnTo>
                          <a:pt x="752475" y="495300"/>
                        </a:lnTo>
                        <a:lnTo>
                          <a:pt x="1152525" y="1209675"/>
                        </a:lnTo>
                        <a:lnTo>
                          <a:pt x="1638300" y="1447800"/>
                        </a:lnTo>
                        <a:lnTo>
                          <a:pt x="1866729" y="1520310"/>
                        </a:lnTo>
                        <a:lnTo>
                          <a:pt x="1343025" y="1123950"/>
                        </a:lnTo>
                        <a:lnTo>
                          <a:pt x="952500" y="400050"/>
                        </a:lnTo>
                        <a:lnTo>
                          <a:pt x="876300" y="352425"/>
                        </a:lnTo>
                        <a:lnTo>
                          <a:pt x="790575" y="342900"/>
                        </a:lnTo>
                        <a:lnTo>
                          <a:pt x="23812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フリーフォーム 71"/>
                  <p:cNvSpPr/>
                  <p:nvPr/>
                </p:nvSpPr>
                <p:spPr>
                  <a:xfrm>
                    <a:off x="3837951" y="-438150"/>
                    <a:ext cx="1629399" cy="1779784"/>
                  </a:xfrm>
                  <a:custGeom>
                    <a:avLst/>
                    <a:gdLst>
                      <a:gd name="connsiteX0" fmla="*/ 1009650 w 1323975"/>
                      <a:gd name="connsiteY0" fmla="*/ 0 h 1485900"/>
                      <a:gd name="connsiteX1" fmla="*/ 742950 w 1323975"/>
                      <a:gd name="connsiteY1" fmla="*/ 371475 h 1485900"/>
                      <a:gd name="connsiteX2" fmla="*/ 647700 w 1323975"/>
                      <a:gd name="connsiteY2" fmla="*/ 371475 h 1485900"/>
                      <a:gd name="connsiteX3" fmla="*/ 561975 w 1323975"/>
                      <a:gd name="connsiteY3" fmla="*/ 438150 h 1485900"/>
                      <a:gd name="connsiteX4" fmla="*/ 276225 w 1323975"/>
                      <a:gd name="connsiteY4" fmla="*/ 1190625 h 1485900"/>
                      <a:gd name="connsiteX5" fmla="*/ 0 w 1323975"/>
                      <a:gd name="connsiteY5" fmla="*/ 1447800 h 1485900"/>
                      <a:gd name="connsiteX6" fmla="*/ 66675 w 1323975"/>
                      <a:gd name="connsiteY6" fmla="*/ 1485900 h 1485900"/>
                      <a:gd name="connsiteX7" fmla="*/ 400050 w 1323975"/>
                      <a:gd name="connsiteY7" fmla="*/ 1209675 h 1485900"/>
                      <a:gd name="connsiteX8" fmla="*/ 781050 w 1323975"/>
                      <a:gd name="connsiteY8" fmla="*/ 533400 h 1485900"/>
                      <a:gd name="connsiteX9" fmla="*/ 838200 w 1323975"/>
                      <a:gd name="connsiteY9" fmla="*/ 485775 h 1485900"/>
                      <a:gd name="connsiteX10" fmla="*/ 942975 w 1323975"/>
                      <a:gd name="connsiteY10" fmla="*/ 485775 h 1485900"/>
                      <a:gd name="connsiteX11" fmla="*/ 1323975 w 1323975"/>
                      <a:gd name="connsiteY11" fmla="*/ 85725 h 1485900"/>
                      <a:gd name="connsiteX12" fmla="*/ 1009650 w 1323975"/>
                      <a:gd name="connsiteY12" fmla="*/ 0 h 1485900"/>
                      <a:gd name="connsiteX0" fmla="*/ 1138018 w 1452343"/>
                      <a:gd name="connsiteY0" fmla="*/ 0 h 1616722"/>
                      <a:gd name="connsiteX1" fmla="*/ 871318 w 1452343"/>
                      <a:gd name="connsiteY1" fmla="*/ 371475 h 1616722"/>
                      <a:gd name="connsiteX2" fmla="*/ 776068 w 1452343"/>
                      <a:gd name="connsiteY2" fmla="*/ 371475 h 1616722"/>
                      <a:gd name="connsiteX3" fmla="*/ 690343 w 1452343"/>
                      <a:gd name="connsiteY3" fmla="*/ 438150 h 1616722"/>
                      <a:gd name="connsiteX4" fmla="*/ 404593 w 1452343"/>
                      <a:gd name="connsiteY4" fmla="*/ 1190625 h 1616722"/>
                      <a:gd name="connsiteX5" fmla="*/ 128368 w 1452343"/>
                      <a:gd name="connsiteY5" fmla="*/ 1447800 h 1616722"/>
                      <a:gd name="connsiteX6" fmla="*/ 0 w 1452343"/>
                      <a:gd name="connsiteY6" fmla="*/ 1616722 h 1616722"/>
                      <a:gd name="connsiteX7" fmla="*/ 528418 w 1452343"/>
                      <a:gd name="connsiteY7" fmla="*/ 1209675 h 1616722"/>
                      <a:gd name="connsiteX8" fmla="*/ 909418 w 1452343"/>
                      <a:gd name="connsiteY8" fmla="*/ 533400 h 1616722"/>
                      <a:gd name="connsiteX9" fmla="*/ 966568 w 1452343"/>
                      <a:gd name="connsiteY9" fmla="*/ 485775 h 1616722"/>
                      <a:gd name="connsiteX10" fmla="*/ 1071343 w 1452343"/>
                      <a:gd name="connsiteY10" fmla="*/ 485775 h 1616722"/>
                      <a:gd name="connsiteX11" fmla="*/ 1452343 w 1452343"/>
                      <a:gd name="connsiteY11" fmla="*/ 85725 h 1616722"/>
                      <a:gd name="connsiteX12" fmla="*/ 1138018 w 1452343"/>
                      <a:gd name="connsiteY12" fmla="*/ 0 h 161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2343" h="1616722">
                        <a:moveTo>
                          <a:pt x="1138018" y="0"/>
                        </a:moveTo>
                        <a:lnTo>
                          <a:pt x="871318" y="371475"/>
                        </a:lnTo>
                        <a:lnTo>
                          <a:pt x="776068" y="371475"/>
                        </a:lnTo>
                        <a:lnTo>
                          <a:pt x="690343" y="438150"/>
                        </a:lnTo>
                        <a:lnTo>
                          <a:pt x="404593" y="1190625"/>
                        </a:lnTo>
                        <a:lnTo>
                          <a:pt x="128368" y="1447800"/>
                        </a:lnTo>
                        <a:lnTo>
                          <a:pt x="0" y="1616722"/>
                        </a:lnTo>
                        <a:lnTo>
                          <a:pt x="528418" y="1209675"/>
                        </a:lnTo>
                        <a:lnTo>
                          <a:pt x="909418" y="533400"/>
                        </a:lnTo>
                        <a:lnTo>
                          <a:pt x="966568" y="485775"/>
                        </a:lnTo>
                        <a:lnTo>
                          <a:pt x="1071343" y="485775"/>
                        </a:lnTo>
                        <a:lnTo>
                          <a:pt x="1452343" y="85725"/>
                        </a:lnTo>
                        <a:lnTo>
                          <a:pt x="113801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フリーフォーム 72"/>
                  <p:cNvSpPr/>
                  <p:nvPr/>
                </p:nvSpPr>
                <p:spPr>
                  <a:xfrm>
                    <a:off x="3981968" y="828675"/>
                    <a:ext cx="2520280" cy="752475"/>
                  </a:xfrm>
                  <a:custGeom>
                    <a:avLst/>
                    <a:gdLst>
                      <a:gd name="connsiteX0" fmla="*/ 2076450 w 2143125"/>
                      <a:gd name="connsiteY0" fmla="*/ 533400 h 752475"/>
                      <a:gd name="connsiteX1" fmla="*/ 1562100 w 2143125"/>
                      <a:gd name="connsiteY1" fmla="*/ 438150 h 752475"/>
                      <a:gd name="connsiteX2" fmla="*/ 1323975 w 2143125"/>
                      <a:gd name="connsiteY2" fmla="*/ 295275 h 752475"/>
                      <a:gd name="connsiteX3" fmla="*/ 1266825 w 2143125"/>
                      <a:gd name="connsiteY3" fmla="*/ 190500 h 752475"/>
                      <a:gd name="connsiteX4" fmla="*/ 1190625 w 2143125"/>
                      <a:gd name="connsiteY4" fmla="*/ 209550 h 752475"/>
                      <a:gd name="connsiteX5" fmla="*/ 504825 w 2143125"/>
                      <a:gd name="connsiteY5" fmla="*/ 752475 h 752475"/>
                      <a:gd name="connsiteX6" fmla="*/ 0 w 2143125"/>
                      <a:gd name="connsiteY6" fmla="*/ 638175 h 752475"/>
                      <a:gd name="connsiteX7" fmla="*/ 38100 w 2143125"/>
                      <a:gd name="connsiteY7" fmla="*/ 552450 h 752475"/>
                      <a:gd name="connsiteX8" fmla="*/ 561975 w 2143125"/>
                      <a:gd name="connsiteY8" fmla="*/ 600075 h 752475"/>
                      <a:gd name="connsiteX9" fmla="*/ 1114425 w 2143125"/>
                      <a:gd name="connsiteY9" fmla="*/ 76200 h 752475"/>
                      <a:gd name="connsiteX10" fmla="*/ 1238250 w 2143125"/>
                      <a:gd name="connsiteY10" fmla="*/ 0 h 752475"/>
                      <a:gd name="connsiteX11" fmla="*/ 1285875 w 2143125"/>
                      <a:gd name="connsiteY11" fmla="*/ 0 h 752475"/>
                      <a:gd name="connsiteX12" fmla="*/ 1333500 w 2143125"/>
                      <a:gd name="connsiteY12" fmla="*/ 114300 h 752475"/>
                      <a:gd name="connsiteX13" fmla="*/ 1476375 w 2143125"/>
                      <a:gd name="connsiteY13" fmla="*/ 161925 h 752475"/>
                      <a:gd name="connsiteX14" fmla="*/ 2143125 w 2143125"/>
                      <a:gd name="connsiteY14" fmla="*/ 276225 h 752475"/>
                      <a:gd name="connsiteX15" fmla="*/ 2076450 w 2143125"/>
                      <a:gd name="connsiteY15" fmla="*/ 533400 h 752475"/>
                      <a:gd name="connsiteX0" fmla="*/ 2214716 w 2281391"/>
                      <a:gd name="connsiteY0" fmla="*/ 533400 h 752475"/>
                      <a:gd name="connsiteX1" fmla="*/ 1700366 w 2281391"/>
                      <a:gd name="connsiteY1" fmla="*/ 438150 h 752475"/>
                      <a:gd name="connsiteX2" fmla="*/ 1462241 w 2281391"/>
                      <a:gd name="connsiteY2" fmla="*/ 295275 h 752475"/>
                      <a:gd name="connsiteX3" fmla="*/ 1405091 w 2281391"/>
                      <a:gd name="connsiteY3" fmla="*/ 190500 h 752475"/>
                      <a:gd name="connsiteX4" fmla="*/ 1328891 w 2281391"/>
                      <a:gd name="connsiteY4" fmla="*/ 209550 h 752475"/>
                      <a:gd name="connsiteX5" fmla="*/ 643091 w 2281391"/>
                      <a:gd name="connsiteY5" fmla="*/ 752475 h 752475"/>
                      <a:gd name="connsiteX6" fmla="*/ 138266 w 2281391"/>
                      <a:gd name="connsiteY6" fmla="*/ 638175 h 752475"/>
                      <a:gd name="connsiteX7" fmla="*/ 0 w 2281391"/>
                      <a:gd name="connsiteY7" fmla="*/ 576064 h 752475"/>
                      <a:gd name="connsiteX8" fmla="*/ 700241 w 2281391"/>
                      <a:gd name="connsiteY8" fmla="*/ 600075 h 752475"/>
                      <a:gd name="connsiteX9" fmla="*/ 1252691 w 2281391"/>
                      <a:gd name="connsiteY9" fmla="*/ 76200 h 752475"/>
                      <a:gd name="connsiteX10" fmla="*/ 1376516 w 2281391"/>
                      <a:gd name="connsiteY10" fmla="*/ 0 h 752475"/>
                      <a:gd name="connsiteX11" fmla="*/ 1424141 w 2281391"/>
                      <a:gd name="connsiteY11" fmla="*/ 0 h 752475"/>
                      <a:gd name="connsiteX12" fmla="*/ 1471766 w 2281391"/>
                      <a:gd name="connsiteY12" fmla="*/ 114300 h 752475"/>
                      <a:gd name="connsiteX13" fmla="*/ 1614641 w 2281391"/>
                      <a:gd name="connsiteY13" fmla="*/ 161925 h 752475"/>
                      <a:gd name="connsiteX14" fmla="*/ 2281391 w 2281391"/>
                      <a:gd name="connsiteY14" fmla="*/ 276225 h 752475"/>
                      <a:gd name="connsiteX15" fmla="*/ 2214716 w 2281391"/>
                      <a:gd name="connsiteY15" fmla="*/ 533400 h 752475"/>
                      <a:gd name="connsiteX0" fmla="*/ 2428596 w 2495271"/>
                      <a:gd name="connsiteY0" fmla="*/ 533400 h 752475"/>
                      <a:gd name="connsiteX1" fmla="*/ 1914246 w 2495271"/>
                      <a:gd name="connsiteY1" fmla="*/ 438150 h 752475"/>
                      <a:gd name="connsiteX2" fmla="*/ 1676121 w 2495271"/>
                      <a:gd name="connsiteY2" fmla="*/ 295275 h 752475"/>
                      <a:gd name="connsiteX3" fmla="*/ 1618971 w 2495271"/>
                      <a:gd name="connsiteY3" fmla="*/ 190500 h 752475"/>
                      <a:gd name="connsiteX4" fmla="*/ 1542771 w 2495271"/>
                      <a:gd name="connsiteY4" fmla="*/ 209550 h 752475"/>
                      <a:gd name="connsiteX5" fmla="*/ 856971 w 2495271"/>
                      <a:gd name="connsiteY5" fmla="*/ 752475 h 752475"/>
                      <a:gd name="connsiteX6" fmla="*/ 352146 w 2495271"/>
                      <a:gd name="connsiteY6" fmla="*/ 638175 h 752475"/>
                      <a:gd name="connsiteX7" fmla="*/ 0 w 2495271"/>
                      <a:gd name="connsiteY7" fmla="*/ 536451 h 752475"/>
                      <a:gd name="connsiteX8" fmla="*/ 914121 w 2495271"/>
                      <a:gd name="connsiteY8" fmla="*/ 600075 h 752475"/>
                      <a:gd name="connsiteX9" fmla="*/ 1466571 w 2495271"/>
                      <a:gd name="connsiteY9" fmla="*/ 76200 h 752475"/>
                      <a:gd name="connsiteX10" fmla="*/ 1590396 w 2495271"/>
                      <a:gd name="connsiteY10" fmla="*/ 0 h 752475"/>
                      <a:gd name="connsiteX11" fmla="*/ 1638021 w 2495271"/>
                      <a:gd name="connsiteY11" fmla="*/ 0 h 752475"/>
                      <a:gd name="connsiteX12" fmla="*/ 1685646 w 2495271"/>
                      <a:gd name="connsiteY12" fmla="*/ 114300 h 752475"/>
                      <a:gd name="connsiteX13" fmla="*/ 1828521 w 2495271"/>
                      <a:gd name="connsiteY13" fmla="*/ 161925 h 752475"/>
                      <a:gd name="connsiteX14" fmla="*/ 2495271 w 2495271"/>
                      <a:gd name="connsiteY14" fmla="*/ 276225 h 752475"/>
                      <a:gd name="connsiteX15" fmla="*/ 2428596 w 2495271"/>
                      <a:gd name="connsiteY15" fmla="*/ 533400 h 75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95271" h="752475">
                        <a:moveTo>
                          <a:pt x="2428596" y="533400"/>
                        </a:moveTo>
                        <a:lnTo>
                          <a:pt x="1914246" y="438150"/>
                        </a:lnTo>
                        <a:lnTo>
                          <a:pt x="1676121" y="295275"/>
                        </a:lnTo>
                        <a:lnTo>
                          <a:pt x="1618971" y="190500"/>
                        </a:lnTo>
                        <a:lnTo>
                          <a:pt x="1542771" y="209550"/>
                        </a:lnTo>
                        <a:lnTo>
                          <a:pt x="856971" y="752475"/>
                        </a:lnTo>
                        <a:lnTo>
                          <a:pt x="352146" y="638175"/>
                        </a:lnTo>
                        <a:lnTo>
                          <a:pt x="0" y="536451"/>
                        </a:lnTo>
                        <a:lnTo>
                          <a:pt x="914121" y="600075"/>
                        </a:lnTo>
                        <a:lnTo>
                          <a:pt x="1466571" y="76200"/>
                        </a:lnTo>
                        <a:lnTo>
                          <a:pt x="1590396" y="0"/>
                        </a:lnTo>
                        <a:lnTo>
                          <a:pt x="1638021" y="0"/>
                        </a:lnTo>
                        <a:lnTo>
                          <a:pt x="1685646" y="114300"/>
                        </a:lnTo>
                        <a:lnTo>
                          <a:pt x="1828521" y="161925"/>
                        </a:lnTo>
                        <a:lnTo>
                          <a:pt x="2495271" y="276225"/>
                        </a:lnTo>
                        <a:lnTo>
                          <a:pt x="2428596" y="53340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1345652" y="2276477"/>
                  <a:ext cx="1792431" cy="4590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altLang="ja-JP" sz="1400" dirty="0" smtClean="0">
                      <a:latin typeface="Arial" pitchFamily="34" charset="0"/>
                      <a:cs typeface="Arial" pitchFamily="34" charset="0"/>
                    </a:rPr>
                    <a:t>E</a:t>
                  </a:r>
                  <a:r>
                    <a:rPr kumimoji="1" lang="en-US" altLang="ja-JP" sz="1400" dirty="0" smtClean="0">
                      <a:latin typeface="Arial" pitchFamily="34" charset="0"/>
                      <a:cs typeface="Arial" pitchFamily="34" charset="0"/>
                    </a:rPr>
                    <a:t>lectrodes</a:t>
                  </a:r>
                  <a:endParaRPr kumimoji="1" lang="ja-JP" alt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9" name="直線矢印コネクタ 68"/>
                <p:cNvCxnSpPr/>
                <p:nvPr/>
              </p:nvCxnSpPr>
              <p:spPr>
                <a:xfrm>
                  <a:off x="2649741" y="2618088"/>
                  <a:ext cx="560649" cy="1628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グループ化 82"/>
              <p:cNvGrpSpPr/>
              <p:nvPr/>
            </p:nvGrpSpPr>
            <p:grpSpPr>
              <a:xfrm>
                <a:off x="4601093" y="3356992"/>
                <a:ext cx="2225743" cy="1063522"/>
                <a:chOff x="2868733" y="6320052"/>
                <a:chExt cx="2225743" cy="1063522"/>
              </a:xfrm>
            </p:grpSpPr>
            <p:sp>
              <p:nvSpPr>
                <p:cNvPr id="64" name="フリーフォーム 63"/>
                <p:cNvSpPr/>
                <p:nvPr/>
              </p:nvSpPr>
              <p:spPr>
                <a:xfrm>
                  <a:off x="2868733" y="7016863"/>
                  <a:ext cx="690985" cy="366711"/>
                </a:xfrm>
                <a:custGeom>
                  <a:avLst/>
                  <a:gdLst>
                    <a:gd name="connsiteX0" fmla="*/ 142875 w 352425"/>
                    <a:gd name="connsiteY0" fmla="*/ 0 h 238125"/>
                    <a:gd name="connsiteX1" fmla="*/ 0 w 352425"/>
                    <a:gd name="connsiteY1" fmla="*/ 180975 h 238125"/>
                    <a:gd name="connsiteX2" fmla="*/ 247650 w 352425"/>
                    <a:gd name="connsiteY2" fmla="*/ 238125 h 238125"/>
                    <a:gd name="connsiteX3" fmla="*/ 352425 w 352425"/>
                    <a:gd name="connsiteY3" fmla="*/ 114300 h 238125"/>
                    <a:gd name="connsiteX4" fmla="*/ 142875 w 352425"/>
                    <a:gd name="connsiteY4" fmla="*/ 0 h 238125"/>
                    <a:gd name="connsiteX0" fmla="*/ 85917 w 295467"/>
                    <a:gd name="connsiteY0" fmla="*/ 0 h 238125"/>
                    <a:gd name="connsiteX1" fmla="*/ 0 w 295467"/>
                    <a:gd name="connsiteY1" fmla="*/ 143566 h 238125"/>
                    <a:gd name="connsiteX2" fmla="*/ 190692 w 295467"/>
                    <a:gd name="connsiteY2" fmla="*/ 238125 h 238125"/>
                    <a:gd name="connsiteX3" fmla="*/ 295467 w 295467"/>
                    <a:gd name="connsiteY3" fmla="*/ 114300 h 238125"/>
                    <a:gd name="connsiteX4" fmla="*/ 85917 w 295467"/>
                    <a:gd name="connsiteY4" fmla="*/ 0 h 238125"/>
                    <a:gd name="connsiteX0" fmla="*/ 85917 w 248866"/>
                    <a:gd name="connsiteY0" fmla="*/ 0 h 238125"/>
                    <a:gd name="connsiteX1" fmla="*/ 0 w 248866"/>
                    <a:gd name="connsiteY1" fmla="*/ 143566 h 238125"/>
                    <a:gd name="connsiteX2" fmla="*/ 190692 w 248866"/>
                    <a:gd name="connsiteY2" fmla="*/ 238125 h 238125"/>
                    <a:gd name="connsiteX3" fmla="*/ 248866 w 248866"/>
                    <a:gd name="connsiteY3" fmla="*/ 157943 h 238125"/>
                    <a:gd name="connsiteX4" fmla="*/ 85917 w 248866"/>
                    <a:gd name="connsiteY4" fmla="*/ 0 h 238125"/>
                    <a:gd name="connsiteX0" fmla="*/ 54850 w 248866"/>
                    <a:gd name="connsiteY0" fmla="*/ 0 h 200717"/>
                    <a:gd name="connsiteX1" fmla="*/ 0 w 248866"/>
                    <a:gd name="connsiteY1" fmla="*/ 106158 h 200717"/>
                    <a:gd name="connsiteX2" fmla="*/ 190692 w 248866"/>
                    <a:gd name="connsiteY2" fmla="*/ 200717 h 200717"/>
                    <a:gd name="connsiteX3" fmla="*/ 248866 w 248866"/>
                    <a:gd name="connsiteY3" fmla="*/ 120535 h 200717"/>
                    <a:gd name="connsiteX4" fmla="*/ 54850 w 248866"/>
                    <a:gd name="connsiteY4" fmla="*/ 0 h 20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866" h="200717">
                      <a:moveTo>
                        <a:pt x="54850" y="0"/>
                      </a:moveTo>
                      <a:lnTo>
                        <a:pt x="0" y="106158"/>
                      </a:lnTo>
                      <a:lnTo>
                        <a:pt x="190692" y="200717"/>
                      </a:lnTo>
                      <a:lnTo>
                        <a:pt x="248866" y="120535"/>
                      </a:lnTo>
                      <a:lnTo>
                        <a:pt x="5485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3847751" y="6320052"/>
                  <a:ext cx="1246725" cy="72679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 smtClean="0">
                      <a:latin typeface="Arial" pitchFamily="34" charset="0"/>
                      <a:cs typeface="Arial" pitchFamily="34" charset="0"/>
                    </a:rPr>
                    <a:t>sample</a:t>
                  </a:r>
                </a:p>
                <a:p>
                  <a:endParaRPr kumimoji="1" lang="ja-JP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6" name="直線矢印コネクタ 65"/>
                <p:cNvCxnSpPr>
                  <a:stCxn id="65" idx="1"/>
                  <a:endCxn id="72" idx="6"/>
                </p:cNvCxnSpPr>
                <p:nvPr/>
              </p:nvCxnSpPr>
              <p:spPr>
                <a:xfrm flipH="1">
                  <a:off x="3271687" y="6683449"/>
                  <a:ext cx="576064" cy="54921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グループ化 39"/>
            <p:cNvGrpSpPr/>
            <p:nvPr/>
          </p:nvGrpSpPr>
          <p:grpSpPr>
            <a:xfrm>
              <a:off x="3582675" y="3212976"/>
              <a:ext cx="2369617" cy="1015208"/>
              <a:chOff x="3582675" y="3212976"/>
              <a:chExt cx="2369617" cy="1015208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4782148" y="4156375"/>
                <a:ext cx="69308" cy="71809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>
                <a:off x="4816802" y="3525910"/>
                <a:ext cx="0" cy="6257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/>
              <p:cNvSpPr txBox="1"/>
              <p:nvPr/>
            </p:nvSpPr>
            <p:spPr>
              <a:xfrm>
                <a:off x="3582675" y="3212976"/>
                <a:ext cx="2369617" cy="38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>
                    <a:latin typeface="Arial" pitchFamily="34" charset="0"/>
                    <a:cs typeface="Arial" pitchFamily="34" charset="0"/>
                  </a:rPr>
                  <a:t>Pressure maker</a:t>
                </a:r>
                <a:endParaRPr kumimoji="1" lang="ja-JP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232248" cy="2122700"/>
          </a:xfrm>
          <a:prstGeom prst="rect">
            <a:avLst/>
          </a:prstGeom>
        </p:spPr>
      </p:pic>
      <p:pic>
        <p:nvPicPr>
          <p:cNvPr id="8" name="図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98" y="4293096"/>
            <a:ext cx="2232000" cy="2124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04515" y="64533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11.2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5534" y="64277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31.2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6804248" y="2699628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300μm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129" name="直線矢印コネクタ 128"/>
          <p:cNvCxnSpPr>
            <a:stCxn id="79" idx="0"/>
            <a:endCxn id="79" idx="9"/>
          </p:cNvCxnSpPr>
          <p:nvPr/>
        </p:nvCxnSpPr>
        <p:spPr>
          <a:xfrm>
            <a:off x="6382639" y="2957782"/>
            <a:ext cx="1499212" cy="1229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4148865" y="1635248"/>
            <a:ext cx="5375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NM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5" y="5022574"/>
            <a:ext cx="1008112" cy="566666"/>
          </a:xfrm>
          <a:custGeom>
            <a:avLst/>
            <a:gdLst>
              <a:gd name="connsiteX0" fmla="*/ 0 w 931181"/>
              <a:gd name="connsiteY0" fmla="*/ 0 h 497519"/>
              <a:gd name="connsiteX1" fmla="*/ 931181 w 931181"/>
              <a:gd name="connsiteY1" fmla="*/ 0 h 497519"/>
              <a:gd name="connsiteX2" fmla="*/ 931181 w 931181"/>
              <a:gd name="connsiteY2" fmla="*/ 497519 h 497519"/>
              <a:gd name="connsiteX3" fmla="*/ 0 w 931181"/>
              <a:gd name="connsiteY3" fmla="*/ 497519 h 497519"/>
              <a:gd name="connsiteX4" fmla="*/ 0 w 931181"/>
              <a:gd name="connsiteY4" fmla="*/ 0 h 497519"/>
              <a:gd name="connsiteX0" fmla="*/ 0 w 931181"/>
              <a:gd name="connsiteY0" fmla="*/ 0 h 497519"/>
              <a:gd name="connsiteX1" fmla="*/ 931181 w 931181"/>
              <a:gd name="connsiteY1" fmla="*/ 0 h 497519"/>
              <a:gd name="connsiteX2" fmla="*/ 931181 w 931181"/>
              <a:gd name="connsiteY2" fmla="*/ 497519 h 497519"/>
              <a:gd name="connsiteX3" fmla="*/ 119270 w 931181"/>
              <a:gd name="connsiteY3" fmla="*/ 431258 h 497519"/>
              <a:gd name="connsiteX4" fmla="*/ 0 w 931181"/>
              <a:gd name="connsiteY4" fmla="*/ 0 h 497519"/>
              <a:gd name="connsiteX0" fmla="*/ 0 w 931181"/>
              <a:gd name="connsiteY0" fmla="*/ 0 h 497519"/>
              <a:gd name="connsiteX1" fmla="*/ 851668 w 931181"/>
              <a:gd name="connsiteY1" fmla="*/ 66261 h 497519"/>
              <a:gd name="connsiteX2" fmla="*/ 931181 w 931181"/>
              <a:gd name="connsiteY2" fmla="*/ 497519 h 497519"/>
              <a:gd name="connsiteX3" fmla="*/ 119270 w 931181"/>
              <a:gd name="connsiteY3" fmla="*/ 431258 h 497519"/>
              <a:gd name="connsiteX4" fmla="*/ 0 w 931181"/>
              <a:gd name="connsiteY4" fmla="*/ 0 h 497519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119270 w 931181"/>
              <a:gd name="connsiteY4" fmla="*/ 500405 h 566666"/>
              <a:gd name="connsiteX5" fmla="*/ 0 w 931181"/>
              <a:gd name="connsiteY5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119270 w 931181"/>
              <a:gd name="connsiteY4" fmla="*/ 500405 h 566666"/>
              <a:gd name="connsiteX5" fmla="*/ 168911 w 931181"/>
              <a:gd name="connsiteY5" fmla="*/ 344556 h 566666"/>
              <a:gd name="connsiteX6" fmla="*/ 0 w 931181"/>
              <a:gd name="connsiteY6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380946 w 931181"/>
              <a:gd name="connsiteY4" fmla="*/ 477078 h 566666"/>
              <a:gd name="connsiteX5" fmla="*/ 119270 w 931181"/>
              <a:gd name="connsiteY5" fmla="*/ 500405 h 566666"/>
              <a:gd name="connsiteX6" fmla="*/ 168911 w 931181"/>
              <a:gd name="connsiteY6" fmla="*/ 344556 h 566666"/>
              <a:gd name="connsiteX7" fmla="*/ 0 w 931181"/>
              <a:gd name="connsiteY7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380946 w 931181"/>
              <a:gd name="connsiteY4" fmla="*/ 477078 h 566666"/>
              <a:gd name="connsiteX5" fmla="*/ 185530 w 931181"/>
              <a:gd name="connsiteY5" fmla="*/ 460648 h 566666"/>
              <a:gd name="connsiteX6" fmla="*/ 168911 w 931181"/>
              <a:gd name="connsiteY6" fmla="*/ 344556 h 566666"/>
              <a:gd name="connsiteX7" fmla="*/ 0 w 931181"/>
              <a:gd name="connsiteY7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380946 w 931181"/>
              <a:gd name="connsiteY4" fmla="*/ 477078 h 566666"/>
              <a:gd name="connsiteX5" fmla="*/ 210012 w 931181"/>
              <a:gd name="connsiteY5" fmla="*/ 420891 h 566666"/>
              <a:gd name="connsiteX6" fmla="*/ 168911 w 931181"/>
              <a:gd name="connsiteY6" fmla="*/ 344556 h 566666"/>
              <a:gd name="connsiteX7" fmla="*/ 0 w 931181"/>
              <a:gd name="connsiteY7" fmla="*/ 69147 h 56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1181" h="566666">
                <a:moveTo>
                  <a:pt x="0" y="69147"/>
                </a:moveTo>
                <a:cubicBezTo>
                  <a:pt x="60721" y="68185"/>
                  <a:pt x="161199" y="962"/>
                  <a:pt x="221920" y="0"/>
                </a:cubicBezTo>
                <a:lnTo>
                  <a:pt x="851668" y="135408"/>
                </a:lnTo>
                <a:lnTo>
                  <a:pt x="931181" y="566666"/>
                </a:lnTo>
                <a:cubicBezTo>
                  <a:pt x="712430" y="545638"/>
                  <a:pt x="599697" y="498106"/>
                  <a:pt x="380946" y="477078"/>
                </a:cubicBezTo>
                <a:lnTo>
                  <a:pt x="210012" y="420891"/>
                </a:lnTo>
                <a:cubicBezTo>
                  <a:pt x="195637" y="368941"/>
                  <a:pt x="183286" y="396506"/>
                  <a:pt x="168911" y="344556"/>
                </a:cubicBezTo>
                <a:lnTo>
                  <a:pt x="0" y="69147"/>
                </a:ln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3"/>
          <p:cNvSpPr/>
          <p:nvPr/>
        </p:nvSpPr>
        <p:spPr>
          <a:xfrm>
            <a:off x="3025823" y="5159697"/>
            <a:ext cx="1123041" cy="612244"/>
          </a:xfrm>
          <a:custGeom>
            <a:avLst/>
            <a:gdLst>
              <a:gd name="connsiteX0" fmla="*/ 0 w 931181"/>
              <a:gd name="connsiteY0" fmla="*/ 0 h 497519"/>
              <a:gd name="connsiteX1" fmla="*/ 931181 w 931181"/>
              <a:gd name="connsiteY1" fmla="*/ 0 h 497519"/>
              <a:gd name="connsiteX2" fmla="*/ 931181 w 931181"/>
              <a:gd name="connsiteY2" fmla="*/ 497519 h 497519"/>
              <a:gd name="connsiteX3" fmla="*/ 0 w 931181"/>
              <a:gd name="connsiteY3" fmla="*/ 497519 h 497519"/>
              <a:gd name="connsiteX4" fmla="*/ 0 w 931181"/>
              <a:gd name="connsiteY4" fmla="*/ 0 h 497519"/>
              <a:gd name="connsiteX0" fmla="*/ 0 w 931181"/>
              <a:gd name="connsiteY0" fmla="*/ 0 h 497519"/>
              <a:gd name="connsiteX1" fmla="*/ 931181 w 931181"/>
              <a:gd name="connsiteY1" fmla="*/ 0 h 497519"/>
              <a:gd name="connsiteX2" fmla="*/ 931181 w 931181"/>
              <a:gd name="connsiteY2" fmla="*/ 497519 h 497519"/>
              <a:gd name="connsiteX3" fmla="*/ 119270 w 931181"/>
              <a:gd name="connsiteY3" fmla="*/ 431258 h 497519"/>
              <a:gd name="connsiteX4" fmla="*/ 0 w 931181"/>
              <a:gd name="connsiteY4" fmla="*/ 0 h 497519"/>
              <a:gd name="connsiteX0" fmla="*/ 0 w 931181"/>
              <a:gd name="connsiteY0" fmla="*/ 0 h 497519"/>
              <a:gd name="connsiteX1" fmla="*/ 851668 w 931181"/>
              <a:gd name="connsiteY1" fmla="*/ 66261 h 497519"/>
              <a:gd name="connsiteX2" fmla="*/ 931181 w 931181"/>
              <a:gd name="connsiteY2" fmla="*/ 497519 h 497519"/>
              <a:gd name="connsiteX3" fmla="*/ 119270 w 931181"/>
              <a:gd name="connsiteY3" fmla="*/ 431258 h 497519"/>
              <a:gd name="connsiteX4" fmla="*/ 0 w 931181"/>
              <a:gd name="connsiteY4" fmla="*/ 0 h 497519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119270 w 931181"/>
              <a:gd name="connsiteY4" fmla="*/ 500405 h 566666"/>
              <a:gd name="connsiteX5" fmla="*/ 0 w 931181"/>
              <a:gd name="connsiteY5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119270 w 931181"/>
              <a:gd name="connsiteY4" fmla="*/ 500405 h 566666"/>
              <a:gd name="connsiteX5" fmla="*/ 168911 w 931181"/>
              <a:gd name="connsiteY5" fmla="*/ 344556 h 566666"/>
              <a:gd name="connsiteX6" fmla="*/ 0 w 931181"/>
              <a:gd name="connsiteY6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380946 w 931181"/>
              <a:gd name="connsiteY4" fmla="*/ 477078 h 566666"/>
              <a:gd name="connsiteX5" fmla="*/ 119270 w 931181"/>
              <a:gd name="connsiteY5" fmla="*/ 500405 h 566666"/>
              <a:gd name="connsiteX6" fmla="*/ 168911 w 931181"/>
              <a:gd name="connsiteY6" fmla="*/ 344556 h 566666"/>
              <a:gd name="connsiteX7" fmla="*/ 0 w 931181"/>
              <a:gd name="connsiteY7" fmla="*/ 69147 h 566666"/>
              <a:gd name="connsiteX0" fmla="*/ 0 w 931181"/>
              <a:gd name="connsiteY0" fmla="*/ 69147 h 566666"/>
              <a:gd name="connsiteX1" fmla="*/ 221920 w 931181"/>
              <a:gd name="connsiteY1" fmla="*/ 0 h 566666"/>
              <a:gd name="connsiteX2" fmla="*/ 851668 w 931181"/>
              <a:gd name="connsiteY2" fmla="*/ 135408 h 566666"/>
              <a:gd name="connsiteX3" fmla="*/ 931181 w 931181"/>
              <a:gd name="connsiteY3" fmla="*/ 566666 h 566666"/>
              <a:gd name="connsiteX4" fmla="*/ 380946 w 931181"/>
              <a:gd name="connsiteY4" fmla="*/ 477078 h 566666"/>
              <a:gd name="connsiteX5" fmla="*/ 185530 w 931181"/>
              <a:gd name="connsiteY5" fmla="*/ 460648 h 566666"/>
              <a:gd name="connsiteX6" fmla="*/ 168911 w 931181"/>
              <a:gd name="connsiteY6" fmla="*/ 344556 h 566666"/>
              <a:gd name="connsiteX7" fmla="*/ 0 w 931181"/>
              <a:gd name="connsiteY7" fmla="*/ 69147 h 566666"/>
              <a:gd name="connsiteX0" fmla="*/ 0 w 851668"/>
              <a:gd name="connsiteY0" fmla="*/ 69147 h 481183"/>
              <a:gd name="connsiteX1" fmla="*/ 221920 w 851668"/>
              <a:gd name="connsiteY1" fmla="*/ 0 h 481183"/>
              <a:gd name="connsiteX2" fmla="*/ 851668 w 851668"/>
              <a:gd name="connsiteY2" fmla="*/ 135408 h 481183"/>
              <a:gd name="connsiteX3" fmla="*/ 838370 w 851668"/>
              <a:gd name="connsiteY3" fmla="*/ 451489 h 481183"/>
              <a:gd name="connsiteX4" fmla="*/ 380946 w 851668"/>
              <a:gd name="connsiteY4" fmla="*/ 477078 h 481183"/>
              <a:gd name="connsiteX5" fmla="*/ 185530 w 851668"/>
              <a:gd name="connsiteY5" fmla="*/ 460648 h 481183"/>
              <a:gd name="connsiteX6" fmla="*/ 168911 w 851668"/>
              <a:gd name="connsiteY6" fmla="*/ 344556 h 481183"/>
              <a:gd name="connsiteX7" fmla="*/ 0 w 851668"/>
              <a:gd name="connsiteY7" fmla="*/ 69147 h 481183"/>
              <a:gd name="connsiteX0" fmla="*/ 0 w 851668"/>
              <a:gd name="connsiteY0" fmla="*/ 69147 h 460648"/>
              <a:gd name="connsiteX1" fmla="*/ 221920 w 851668"/>
              <a:gd name="connsiteY1" fmla="*/ 0 h 460648"/>
              <a:gd name="connsiteX2" fmla="*/ 851668 w 851668"/>
              <a:gd name="connsiteY2" fmla="*/ 135408 h 460648"/>
              <a:gd name="connsiteX3" fmla="*/ 838370 w 851668"/>
              <a:gd name="connsiteY3" fmla="*/ 451489 h 460648"/>
              <a:gd name="connsiteX4" fmla="*/ 485358 w 851668"/>
              <a:gd name="connsiteY4" fmla="*/ 396454 h 460648"/>
              <a:gd name="connsiteX5" fmla="*/ 185530 w 851668"/>
              <a:gd name="connsiteY5" fmla="*/ 460648 h 460648"/>
              <a:gd name="connsiteX6" fmla="*/ 168911 w 851668"/>
              <a:gd name="connsiteY6" fmla="*/ 344556 h 460648"/>
              <a:gd name="connsiteX7" fmla="*/ 0 w 851668"/>
              <a:gd name="connsiteY7" fmla="*/ 69147 h 460648"/>
              <a:gd name="connsiteX0" fmla="*/ 0 w 851668"/>
              <a:gd name="connsiteY0" fmla="*/ 69147 h 460648"/>
              <a:gd name="connsiteX1" fmla="*/ 221920 w 851668"/>
              <a:gd name="connsiteY1" fmla="*/ 0 h 460648"/>
              <a:gd name="connsiteX2" fmla="*/ 851668 w 851668"/>
              <a:gd name="connsiteY2" fmla="*/ 135408 h 460648"/>
              <a:gd name="connsiteX3" fmla="*/ 838370 w 851668"/>
              <a:gd name="connsiteY3" fmla="*/ 451489 h 460648"/>
              <a:gd name="connsiteX4" fmla="*/ 485358 w 851668"/>
              <a:gd name="connsiteY4" fmla="*/ 396454 h 460648"/>
              <a:gd name="connsiteX5" fmla="*/ 185530 w 851668"/>
              <a:gd name="connsiteY5" fmla="*/ 460648 h 460648"/>
              <a:gd name="connsiteX6" fmla="*/ 99302 w 851668"/>
              <a:gd name="connsiteY6" fmla="*/ 425180 h 460648"/>
              <a:gd name="connsiteX7" fmla="*/ 0 w 851668"/>
              <a:gd name="connsiteY7" fmla="*/ 69147 h 460648"/>
              <a:gd name="connsiteX0" fmla="*/ 0 w 851668"/>
              <a:gd name="connsiteY0" fmla="*/ 69147 h 460648"/>
              <a:gd name="connsiteX1" fmla="*/ 221920 w 851668"/>
              <a:gd name="connsiteY1" fmla="*/ 0 h 460648"/>
              <a:gd name="connsiteX2" fmla="*/ 851668 w 851668"/>
              <a:gd name="connsiteY2" fmla="*/ 135408 h 460648"/>
              <a:gd name="connsiteX3" fmla="*/ 838370 w 851668"/>
              <a:gd name="connsiteY3" fmla="*/ 451489 h 460648"/>
              <a:gd name="connsiteX4" fmla="*/ 485358 w 851668"/>
              <a:gd name="connsiteY4" fmla="*/ 396454 h 460648"/>
              <a:gd name="connsiteX5" fmla="*/ 185530 w 851668"/>
              <a:gd name="connsiteY5" fmla="*/ 460648 h 460648"/>
              <a:gd name="connsiteX6" fmla="*/ 99302 w 851668"/>
              <a:gd name="connsiteY6" fmla="*/ 425180 h 460648"/>
              <a:gd name="connsiteX7" fmla="*/ 0 w 851668"/>
              <a:gd name="connsiteY7" fmla="*/ 69147 h 460648"/>
              <a:gd name="connsiteX0" fmla="*/ 0 w 956081"/>
              <a:gd name="connsiteY0" fmla="*/ 23076 h 460648"/>
              <a:gd name="connsiteX1" fmla="*/ 326333 w 956081"/>
              <a:gd name="connsiteY1" fmla="*/ 0 h 460648"/>
              <a:gd name="connsiteX2" fmla="*/ 956081 w 956081"/>
              <a:gd name="connsiteY2" fmla="*/ 135408 h 460648"/>
              <a:gd name="connsiteX3" fmla="*/ 942783 w 956081"/>
              <a:gd name="connsiteY3" fmla="*/ 451489 h 460648"/>
              <a:gd name="connsiteX4" fmla="*/ 589771 w 956081"/>
              <a:gd name="connsiteY4" fmla="*/ 396454 h 460648"/>
              <a:gd name="connsiteX5" fmla="*/ 289943 w 956081"/>
              <a:gd name="connsiteY5" fmla="*/ 460648 h 460648"/>
              <a:gd name="connsiteX6" fmla="*/ 203715 w 956081"/>
              <a:gd name="connsiteY6" fmla="*/ 425180 h 460648"/>
              <a:gd name="connsiteX7" fmla="*/ 0 w 956081"/>
              <a:gd name="connsiteY7" fmla="*/ 23076 h 460648"/>
              <a:gd name="connsiteX0" fmla="*/ 0 w 898074"/>
              <a:gd name="connsiteY0" fmla="*/ 115218 h 460648"/>
              <a:gd name="connsiteX1" fmla="*/ 268326 w 898074"/>
              <a:gd name="connsiteY1" fmla="*/ 0 h 460648"/>
              <a:gd name="connsiteX2" fmla="*/ 898074 w 898074"/>
              <a:gd name="connsiteY2" fmla="*/ 135408 h 460648"/>
              <a:gd name="connsiteX3" fmla="*/ 884776 w 898074"/>
              <a:gd name="connsiteY3" fmla="*/ 451489 h 460648"/>
              <a:gd name="connsiteX4" fmla="*/ 531764 w 898074"/>
              <a:gd name="connsiteY4" fmla="*/ 396454 h 460648"/>
              <a:gd name="connsiteX5" fmla="*/ 231936 w 898074"/>
              <a:gd name="connsiteY5" fmla="*/ 460648 h 460648"/>
              <a:gd name="connsiteX6" fmla="*/ 145708 w 898074"/>
              <a:gd name="connsiteY6" fmla="*/ 425180 h 460648"/>
              <a:gd name="connsiteX7" fmla="*/ 0 w 898074"/>
              <a:gd name="connsiteY7" fmla="*/ 115218 h 460648"/>
              <a:gd name="connsiteX0" fmla="*/ 0 w 898074"/>
              <a:gd name="connsiteY0" fmla="*/ 80665 h 426095"/>
              <a:gd name="connsiteX1" fmla="*/ 256725 w 898074"/>
              <a:gd name="connsiteY1" fmla="*/ 0 h 426095"/>
              <a:gd name="connsiteX2" fmla="*/ 898074 w 898074"/>
              <a:gd name="connsiteY2" fmla="*/ 100855 h 426095"/>
              <a:gd name="connsiteX3" fmla="*/ 884776 w 898074"/>
              <a:gd name="connsiteY3" fmla="*/ 416936 h 426095"/>
              <a:gd name="connsiteX4" fmla="*/ 531764 w 898074"/>
              <a:gd name="connsiteY4" fmla="*/ 361901 h 426095"/>
              <a:gd name="connsiteX5" fmla="*/ 231936 w 898074"/>
              <a:gd name="connsiteY5" fmla="*/ 426095 h 426095"/>
              <a:gd name="connsiteX6" fmla="*/ 145708 w 898074"/>
              <a:gd name="connsiteY6" fmla="*/ 390627 h 426095"/>
              <a:gd name="connsiteX7" fmla="*/ 0 w 898074"/>
              <a:gd name="connsiteY7" fmla="*/ 80665 h 426095"/>
              <a:gd name="connsiteX0" fmla="*/ 0 w 898074"/>
              <a:gd name="connsiteY0" fmla="*/ 80665 h 426095"/>
              <a:gd name="connsiteX1" fmla="*/ 256725 w 898074"/>
              <a:gd name="connsiteY1" fmla="*/ 0 h 426095"/>
              <a:gd name="connsiteX2" fmla="*/ 898074 w 898074"/>
              <a:gd name="connsiteY2" fmla="*/ 100855 h 426095"/>
              <a:gd name="connsiteX3" fmla="*/ 884776 w 898074"/>
              <a:gd name="connsiteY3" fmla="*/ 416936 h 426095"/>
              <a:gd name="connsiteX4" fmla="*/ 531764 w 898074"/>
              <a:gd name="connsiteY4" fmla="*/ 361901 h 426095"/>
              <a:gd name="connsiteX5" fmla="*/ 231936 w 898074"/>
              <a:gd name="connsiteY5" fmla="*/ 426095 h 426095"/>
              <a:gd name="connsiteX6" fmla="*/ 76100 w 898074"/>
              <a:gd name="connsiteY6" fmla="*/ 402145 h 426095"/>
              <a:gd name="connsiteX7" fmla="*/ 0 w 898074"/>
              <a:gd name="connsiteY7" fmla="*/ 80665 h 426095"/>
              <a:gd name="connsiteX0" fmla="*/ 0 w 944479"/>
              <a:gd name="connsiteY0" fmla="*/ 23076 h 426095"/>
              <a:gd name="connsiteX1" fmla="*/ 303130 w 944479"/>
              <a:gd name="connsiteY1" fmla="*/ 0 h 426095"/>
              <a:gd name="connsiteX2" fmla="*/ 944479 w 944479"/>
              <a:gd name="connsiteY2" fmla="*/ 100855 h 426095"/>
              <a:gd name="connsiteX3" fmla="*/ 931181 w 944479"/>
              <a:gd name="connsiteY3" fmla="*/ 416936 h 426095"/>
              <a:gd name="connsiteX4" fmla="*/ 578169 w 944479"/>
              <a:gd name="connsiteY4" fmla="*/ 361901 h 426095"/>
              <a:gd name="connsiteX5" fmla="*/ 278341 w 944479"/>
              <a:gd name="connsiteY5" fmla="*/ 426095 h 426095"/>
              <a:gd name="connsiteX6" fmla="*/ 122505 w 944479"/>
              <a:gd name="connsiteY6" fmla="*/ 402145 h 426095"/>
              <a:gd name="connsiteX7" fmla="*/ 0 w 944479"/>
              <a:gd name="connsiteY7" fmla="*/ 23076 h 426095"/>
              <a:gd name="connsiteX0" fmla="*/ 0 w 944479"/>
              <a:gd name="connsiteY0" fmla="*/ 23076 h 502502"/>
              <a:gd name="connsiteX1" fmla="*/ 303130 w 944479"/>
              <a:gd name="connsiteY1" fmla="*/ 0 h 502502"/>
              <a:gd name="connsiteX2" fmla="*/ 944479 w 944479"/>
              <a:gd name="connsiteY2" fmla="*/ 100855 h 502502"/>
              <a:gd name="connsiteX3" fmla="*/ 931181 w 944479"/>
              <a:gd name="connsiteY3" fmla="*/ 416936 h 502502"/>
              <a:gd name="connsiteX4" fmla="*/ 589770 w 944479"/>
              <a:gd name="connsiteY4" fmla="*/ 500113 h 502502"/>
              <a:gd name="connsiteX5" fmla="*/ 278341 w 944479"/>
              <a:gd name="connsiteY5" fmla="*/ 426095 h 502502"/>
              <a:gd name="connsiteX6" fmla="*/ 122505 w 944479"/>
              <a:gd name="connsiteY6" fmla="*/ 402145 h 502502"/>
              <a:gd name="connsiteX7" fmla="*/ 0 w 944479"/>
              <a:gd name="connsiteY7" fmla="*/ 23076 h 5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479" h="502502">
                <a:moveTo>
                  <a:pt x="0" y="23076"/>
                </a:moveTo>
                <a:cubicBezTo>
                  <a:pt x="60721" y="22114"/>
                  <a:pt x="242409" y="962"/>
                  <a:pt x="303130" y="0"/>
                </a:cubicBezTo>
                <a:lnTo>
                  <a:pt x="944479" y="100855"/>
                </a:lnTo>
                <a:lnTo>
                  <a:pt x="931181" y="416936"/>
                </a:lnTo>
                <a:cubicBezTo>
                  <a:pt x="712430" y="395908"/>
                  <a:pt x="808521" y="521141"/>
                  <a:pt x="589770" y="500113"/>
                </a:cubicBezTo>
                <a:lnTo>
                  <a:pt x="278341" y="426095"/>
                </a:lnTo>
                <a:cubicBezTo>
                  <a:pt x="263966" y="374145"/>
                  <a:pt x="136880" y="454095"/>
                  <a:pt x="122505" y="402145"/>
                </a:cubicBezTo>
                <a:cubicBezTo>
                  <a:pt x="19796" y="283467"/>
                  <a:pt x="33101" y="141754"/>
                  <a:pt x="0" y="23076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5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91158"/>
              </p:ext>
            </p:extLst>
          </p:nvPr>
        </p:nvGraphicFramePr>
        <p:xfrm>
          <a:off x="-431176" y="1556792"/>
          <a:ext cx="7091408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ｸﾞﾗﾌ" r:id="rId4" imgW="4188960" imgH="2935800" progId="Origin50.Graph">
                  <p:embed/>
                </p:oleObj>
              </mc:Choice>
              <mc:Fallback>
                <p:oleObj name="ｸﾞﾗﾌ" r:id="rId4" imgW="418896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31176" y="1556792"/>
                        <a:ext cx="7091408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43445"/>
              </p:ext>
            </p:extLst>
          </p:nvPr>
        </p:nvGraphicFramePr>
        <p:xfrm>
          <a:off x="2943713" y="1096077"/>
          <a:ext cx="7748967" cy="542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ｸﾞﾗﾌ" r:id="rId6" imgW="4188960" imgH="2935800" progId="Origin50.Graph">
                  <p:embed/>
                </p:oleObj>
              </mc:Choice>
              <mc:Fallback>
                <p:oleObj name="ｸﾞﾗﾌ" r:id="rId6" imgW="418896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3713" y="1096077"/>
                        <a:ext cx="7748967" cy="5429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resistance                    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ja-JP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8175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kumimoji="1"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927879" y="4120885"/>
            <a:ext cx="216024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948264" y="4365104"/>
            <a:ext cx="21602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948264" y="458112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/>
          <p:cNvGrpSpPr/>
          <p:nvPr/>
        </p:nvGrpSpPr>
        <p:grpSpPr>
          <a:xfrm>
            <a:off x="2987824" y="3212976"/>
            <a:ext cx="1800200" cy="864096"/>
            <a:chOff x="2987824" y="3212976"/>
            <a:chExt cx="1800200" cy="864096"/>
          </a:xfrm>
        </p:grpSpPr>
        <p:sp>
          <p:nvSpPr>
            <p:cNvPr id="6" name="円/楕円 5"/>
            <p:cNvSpPr/>
            <p:nvPr/>
          </p:nvSpPr>
          <p:spPr>
            <a:xfrm>
              <a:off x="3923928" y="3212976"/>
              <a:ext cx="864096" cy="86409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2987824" y="3501008"/>
              <a:ext cx="936104" cy="14401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899592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195736" y="4273285"/>
            <a:ext cx="216024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195736" y="4437112"/>
            <a:ext cx="21602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195736" y="46085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112742" y="980728"/>
            <a:ext cx="79783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B0F0"/>
                </a:solidFill>
              </a:rPr>
              <a:t>NM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                                         </a:t>
            </a:r>
            <a:r>
              <a:rPr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42273"/>
              </p:ext>
            </p:extLst>
          </p:nvPr>
        </p:nvGraphicFramePr>
        <p:xfrm>
          <a:off x="5639070" y="1539124"/>
          <a:ext cx="3685458" cy="52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ｸﾞﾗﾌ" r:id="rId4" imgW="2901696" imgH="4153814" progId="Origin50.Graph">
                  <p:embed/>
                </p:oleObj>
              </mc:Choice>
              <mc:Fallback>
                <p:oleObj name="ｸﾞﾗﾌ" r:id="rId4" imgW="2901696" imgH="4153814" progId="Origin50.Graph">
                  <p:embed/>
                  <p:pic>
                    <p:nvPicPr>
                      <p:cNvPr id="0" name="オブジェクト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070" y="1539124"/>
                        <a:ext cx="3685458" cy="5274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115616" y="836712"/>
            <a:ext cx="345638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Impurities(Fe)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Setting.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Oxidization of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of data.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3933056"/>
            <a:ext cx="15121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is only 0.05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mΩ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/>
          <p:cNvCxnSpPr>
            <a:stCxn id="10" idx="1"/>
          </p:cNvCxnSpPr>
          <p:nvPr/>
        </p:nvCxnSpPr>
        <p:spPr>
          <a:xfrm flipH="1" flipV="1">
            <a:off x="6588224" y="4109940"/>
            <a:ext cx="576064" cy="146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563148"/>
              </p:ext>
            </p:extLst>
          </p:nvPr>
        </p:nvGraphicFramePr>
        <p:xfrm>
          <a:off x="-180528" y="2204864"/>
          <a:ext cx="6401692" cy="450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ｸﾞﾗﾌ" r:id="rId6" imgW="4160880" imgH="2926080" progId="Origin50.Graph">
                  <p:embed/>
                </p:oleObj>
              </mc:Choice>
              <mc:Fallback>
                <p:oleObj name="ｸﾞﾗﾌ" r:id="rId6" imgW="41608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80528" y="2204864"/>
                        <a:ext cx="6401692" cy="4501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confirmed the changes of c/a ratio in beryllium.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changes have caused by presence or absence of pressure medium. </a:t>
            </a:r>
          </a:p>
          <a:p>
            <a:endParaRPr lang="en-US" altLang="ja-JP" dirty="0"/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of electrical resistance caused by superconductivity couldn’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be seen.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004048" y="3861048"/>
            <a:ext cx="3612232" cy="2711450"/>
            <a:chOff x="5004048" y="3861048"/>
            <a:chExt cx="3612232" cy="271145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861048"/>
              <a:ext cx="1524000" cy="2711450"/>
            </a:xfrm>
            <a:prstGeom prst="rect">
              <a:avLst/>
            </a:prstGeom>
          </p:spPr>
        </p:pic>
        <p:sp>
          <p:nvSpPr>
            <p:cNvPr id="9" name="フローチャート : 順次アクセス記憶 8"/>
            <p:cNvSpPr/>
            <p:nvPr/>
          </p:nvSpPr>
          <p:spPr>
            <a:xfrm>
              <a:off x="5004048" y="5216773"/>
              <a:ext cx="1800200" cy="1080119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436096" y="557994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THE END.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9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ρ</a:t>
            </a:r>
            <a:r>
              <a:rPr kumimoji="1" lang="en-US" altLang="ja-JP" dirty="0" err="1" smtClean="0"/>
              <a:t>vs</a:t>
            </a:r>
            <a:r>
              <a:rPr lang="en-US" altLang="ja-JP" dirty="0" err="1" smtClean="0"/>
              <a:t>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@room temp. 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24353"/>
              </p:ext>
            </p:extLst>
          </p:nvPr>
        </p:nvGraphicFramePr>
        <p:xfrm>
          <a:off x="619125" y="1447800"/>
          <a:ext cx="7905750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7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Difference of setting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576" y="4087713"/>
            <a:ext cx="2590800" cy="1933575"/>
          </a:xfrm>
          <a:prstGeom prst="rect">
            <a:avLst/>
          </a:prstGeom>
          <a:noFill/>
        </p:spPr>
      </p:pic>
      <p:pic>
        <p:nvPicPr>
          <p:cNvPr id="7" name="Picture 3" descr="IMAGE_5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576" y="14859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580112" y="34963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Before sampling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6196" y="6082655"/>
            <a:ext cx="1008112" cy="37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38 </a:t>
            </a:r>
            <a:r>
              <a:rPr kumimoji="1" lang="en-US" altLang="ja-JP" dirty="0" err="1" smtClean="0"/>
              <a:t>GPa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80709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Previous work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680" y="80709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My work</a:t>
            </a:r>
            <a:endParaRPr kumimoji="1" lang="ja-JP" altLang="en-US" sz="2400" b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2592000" cy="1944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295492" y="34963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Before sampling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87713"/>
            <a:ext cx="2592000" cy="19440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979712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31 </a:t>
            </a:r>
            <a:r>
              <a:rPr kumimoji="1" lang="en-US" altLang="ja-JP" dirty="0" err="1" smtClean="0"/>
              <a:t>GPa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67544" y="3865694"/>
            <a:ext cx="8064896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604448" y="3501008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/>
              <a:t>ρ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498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908720"/>
            <a:ext cx="68407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 of light elements</a:t>
            </a: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Enhancement of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</a:t>
            </a:r>
            <a:endParaRPr kumimoji="1" lang="en-US" altLang="ja-JP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easurement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X-ray diffraction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easurement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electrical resistance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0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3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91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3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20713"/>
          </a:xfrm>
        </p:spPr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 of light elements         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コンテンツ プレースホルダ 5" descr="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132856"/>
            <a:ext cx="6913716" cy="4457410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2987824" y="27809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>
            <a:stCxn id="4" idx="7"/>
          </p:cNvCxnSpPr>
          <p:nvPr/>
        </p:nvCxnSpPr>
        <p:spPr>
          <a:xfrm flipV="1">
            <a:off x="3356600" y="2574196"/>
            <a:ext cx="423312" cy="270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275856" y="2204864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My </a:t>
            </a:r>
            <a:r>
              <a:rPr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64440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Ref. HP@SPring8(2011)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76470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critical temperature(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beryllium is very lower than other light elements.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08712" y="941819"/>
            <a:ext cx="15299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</a:p>
          <a:p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=24mK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555776" y="2060848"/>
            <a:ext cx="360040" cy="4006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267744" y="2380238"/>
            <a:ext cx="360040" cy="4006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円/楕円 34"/>
          <p:cNvSpPr/>
          <p:nvPr/>
        </p:nvSpPr>
        <p:spPr>
          <a:xfrm>
            <a:off x="7839656" y="5589240"/>
            <a:ext cx="864096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24"/>
          <p:cNvGrpSpPr/>
          <p:nvPr/>
        </p:nvGrpSpPr>
        <p:grpSpPr>
          <a:xfrm>
            <a:off x="4581144" y="1484784"/>
            <a:ext cx="3960440" cy="3493967"/>
            <a:chOff x="26263277" y="6027874"/>
            <a:chExt cx="4700388" cy="4146762"/>
          </a:xfrm>
        </p:grpSpPr>
        <p:grpSp>
          <p:nvGrpSpPr>
            <p:cNvPr id="5" name="グループ化 276"/>
            <p:cNvGrpSpPr/>
            <p:nvPr/>
          </p:nvGrpSpPr>
          <p:grpSpPr>
            <a:xfrm>
              <a:off x="26263277" y="6027874"/>
              <a:ext cx="4700388" cy="4146762"/>
              <a:chOff x="26263277" y="6027874"/>
              <a:chExt cx="4700388" cy="4146762"/>
            </a:xfrm>
          </p:grpSpPr>
          <p:grpSp>
            <p:nvGrpSpPr>
              <p:cNvPr id="7" name="グループ化 270"/>
              <p:cNvGrpSpPr/>
              <p:nvPr/>
            </p:nvGrpSpPr>
            <p:grpSpPr>
              <a:xfrm>
                <a:off x="26263277" y="6027874"/>
                <a:ext cx="4700388" cy="4146762"/>
                <a:chOff x="26263277" y="6027874"/>
                <a:chExt cx="4700388" cy="4146762"/>
              </a:xfrm>
            </p:grpSpPr>
            <p:pic>
              <p:nvPicPr>
                <p:cNvPr id="10" name="Picture 21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263277" y="6027874"/>
                  <a:ext cx="4700388" cy="4146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正方形/長方形 10"/>
                <p:cNvSpPr/>
                <p:nvPr/>
              </p:nvSpPr>
              <p:spPr bwMode="auto">
                <a:xfrm>
                  <a:off x="27147241" y="849724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 bwMode="auto">
                <a:xfrm>
                  <a:off x="27867321" y="777716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正方形/長方形 12"/>
                <p:cNvSpPr/>
                <p:nvPr/>
              </p:nvSpPr>
              <p:spPr bwMode="auto">
                <a:xfrm>
                  <a:off x="28371377" y="698507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正方形/長方形 13"/>
                <p:cNvSpPr/>
                <p:nvPr/>
              </p:nvSpPr>
              <p:spPr bwMode="auto">
                <a:xfrm>
                  <a:off x="27723305" y="799318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 bwMode="auto">
                <a:xfrm>
                  <a:off x="28083345" y="7489132"/>
                  <a:ext cx="216024" cy="224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 bwMode="auto">
                <a:xfrm>
                  <a:off x="28443385" y="741712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auto">
                <a:xfrm>
                  <a:off x="29091457" y="7290948"/>
                  <a:ext cx="1152128" cy="2160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 bwMode="auto">
                <a:xfrm>
                  <a:off x="28227361" y="8353228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 bwMode="auto">
                <a:xfrm>
                  <a:off x="28246213" y="8093474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 bwMode="auto">
                <a:xfrm>
                  <a:off x="28269778" y="8353228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 bwMode="auto">
                <a:xfrm>
                  <a:off x="28505967" y="7921180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 bwMode="auto">
                <a:xfrm>
                  <a:off x="28701934" y="7957076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 bwMode="auto">
                <a:xfrm>
                  <a:off x="28745556" y="8160769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 bwMode="auto">
                <a:xfrm>
                  <a:off x="29739529" y="8592817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 bwMode="auto">
                <a:xfrm>
                  <a:off x="30209281" y="8688390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 bwMode="auto">
                <a:xfrm>
                  <a:off x="30094856" y="8545687"/>
                  <a:ext cx="87352" cy="8926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27074245" y="7980276"/>
                <a:ext cx="734746" cy="3287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0.4</a:t>
                </a:r>
                <a:r>
                  <a:rPr kumimoji="1" lang="en-US" altLang="ja-JP" sz="1200" dirty="0" smtClean="0"/>
                  <a:t> </a:t>
                </a:r>
                <a:r>
                  <a:rPr lang="en-US" altLang="ja-JP" sz="1200" dirty="0" err="1"/>
                  <a:t>m</a:t>
                </a:r>
                <a:r>
                  <a:rPr kumimoji="1" lang="en-US" altLang="ja-JP" sz="1200" dirty="0" err="1" smtClean="0"/>
                  <a:t>K</a:t>
                </a:r>
                <a:endParaRPr kumimoji="1" lang="ja-JP" altLang="en-US" sz="1200" dirty="0"/>
              </a:p>
            </p:txBody>
          </p:sp>
          <p:cxnSp>
            <p:nvCxnSpPr>
              <p:cNvPr id="9" name="直線矢印コネクタ 8"/>
              <p:cNvCxnSpPr>
                <a:stCxn id="8" idx="2"/>
                <a:endCxn id="6" idx="7"/>
              </p:cNvCxnSpPr>
              <p:nvPr/>
            </p:nvCxnSpPr>
            <p:spPr bwMode="auto">
              <a:xfrm flipH="1">
                <a:off x="26938239" y="8309028"/>
                <a:ext cx="503378" cy="12310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円/楕円 5"/>
            <p:cNvSpPr/>
            <p:nvPr/>
          </p:nvSpPr>
          <p:spPr bwMode="auto">
            <a:xfrm>
              <a:off x="26868129" y="9527655"/>
              <a:ext cx="82138" cy="846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4644008" y="55892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Li &lt; 0.4 mK at 1 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under high pressure,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~16 K.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04"/>
          <p:cNvSpPr txBox="1">
            <a:spLocks noChangeArrowheads="1"/>
          </p:cNvSpPr>
          <p:nvPr/>
        </p:nvSpPr>
        <p:spPr bwMode="auto">
          <a:xfrm>
            <a:off x="4716016" y="4941168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Ref. T.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Matsuoka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pt-BR" altLang="ja-JP" sz="1400" dirty="0" smtClean="0">
                <a:latin typeface="Times New Roman" pitchFamily="18" charset="0"/>
                <a:cs typeface="Times New Roman" pitchFamily="18" charset="0"/>
              </a:rPr>
              <a:t>j, phys, </a:t>
            </a:r>
            <a:r>
              <a:rPr lang="pt-BR" altLang="ja-JP" sz="14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pt-BR" altLang="ja-JP" sz="1400" dirty="0" smtClean="0">
                <a:latin typeface="Times New Roman" pitchFamily="18" charset="0"/>
                <a:cs typeface="Times New Roman" pitchFamily="18" charset="0"/>
              </a:rPr>
              <a:t>, 052003 (2008).</a:t>
            </a:r>
            <a:endParaRPr lang="en-US" altLang="ja-JP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グループ化 227"/>
          <p:cNvGrpSpPr>
            <a:grpSpLocks/>
          </p:cNvGrpSpPr>
          <p:nvPr/>
        </p:nvGrpSpPr>
        <p:grpSpPr bwMode="auto">
          <a:xfrm>
            <a:off x="179512" y="1484785"/>
            <a:ext cx="4433393" cy="3614040"/>
            <a:chOff x="26280462" y="11001139"/>
            <a:chExt cx="3170929" cy="2586242"/>
          </a:xfrm>
        </p:grpSpPr>
        <p:pic>
          <p:nvPicPr>
            <p:cNvPr id="31" name="Picture 2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80462" y="11001139"/>
              <a:ext cx="3170929" cy="247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226"/>
            <p:cNvSpPr txBox="1">
              <a:spLocks noChangeArrowheads="1"/>
            </p:cNvSpPr>
            <p:nvPr/>
          </p:nvSpPr>
          <p:spPr bwMode="auto">
            <a:xfrm>
              <a:off x="26457819" y="13367133"/>
              <a:ext cx="2575148" cy="22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Ref. M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. Sakata., </a:t>
              </a:r>
              <a:r>
                <a:rPr lang="en-US" altLang="ja-JP" sz="1400" i="1" dirty="0">
                  <a:latin typeface="Times New Roman" pitchFamily="18" charset="0"/>
                  <a:cs typeface="Times New Roman" pitchFamily="18" charset="0"/>
                </a:rPr>
                <a:t>et al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., PRB </a:t>
              </a:r>
              <a:r>
                <a:rPr lang="en-US" altLang="ja-JP" sz="1400" b="1" dirty="0">
                  <a:latin typeface="Times New Roman" pitchFamily="18" charset="0"/>
                  <a:cs typeface="Times New Roman" pitchFamily="18" charset="0"/>
                </a:rPr>
                <a:t>83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, 220512 (2011</a:t>
              </a:r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ja-JP" altLang="ja-JP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27584" y="537321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Calcium’s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29 K, which is the highest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elements.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96009" y="11247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Calcium</a:t>
            </a:r>
            <a:endParaRPr kumimoji="1" lang="ja-JP" altLang="en-US" sz="2400" dirty="0"/>
          </a:p>
        </p:txBody>
      </p:sp>
      <p:sp>
        <p:nvSpPr>
          <p:cNvPr id="39" name="タイトル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Calcium and Lithium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090779" y="1484785"/>
            <a:ext cx="633349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76056" y="1052736"/>
            <a:ext cx="121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Lithium</a:t>
            </a:r>
            <a:endParaRPr kumimoji="1" lang="ja-JP" altLang="en-US" sz="2400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3563888" y="2160104"/>
            <a:ext cx="53955" cy="650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347864" y="2761183"/>
            <a:ext cx="60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29 K</a:t>
            </a:r>
            <a:endParaRPr kumimoji="1" lang="ja-JP" altLang="en-US" sz="1200" dirty="0"/>
          </a:p>
        </p:txBody>
      </p:sp>
      <p:cxnSp>
        <p:nvCxnSpPr>
          <p:cNvPr id="46" name="直線矢印コネクタ 45"/>
          <p:cNvCxnSpPr>
            <a:stCxn id="15" idx="0"/>
          </p:cNvCxnSpPr>
          <p:nvPr/>
        </p:nvCxnSpPr>
        <p:spPr>
          <a:xfrm>
            <a:off x="6205701" y="2716007"/>
            <a:ext cx="168595" cy="265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993347" y="2492896"/>
            <a:ext cx="752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16 K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79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6228184" y="5792490"/>
            <a:ext cx="2699792" cy="87687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Century Schoolbook" pitchFamily="18" charset="0"/>
              </a:rPr>
              <a:t>Enhancement of </a:t>
            </a:r>
            <a:r>
              <a:rPr kumimoji="1" lang="en-US" altLang="ja-JP" sz="3200" b="1" i="1" dirty="0" smtClean="0">
                <a:latin typeface="Century Schoolbook" pitchFamily="18" charset="0"/>
              </a:rPr>
              <a:t>T</a:t>
            </a:r>
            <a:r>
              <a:rPr kumimoji="1" lang="en-US" altLang="ja-JP" sz="2000" b="1" dirty="0" smtClean="0">
                <a:latin typeface="Century Schoolbook" pitchFamily="18" charset="0"/>
              </a:rPr>
              <a:t>c</a:t>
            </a:r>
            <a:r>
              <a:rPr kumimoji="1" lang="en-US" altLang="ja-JP" sz="3200" b="1" i="1" dirty="0" smtClean="0">
                <a:latin typeface="Century Schoolbook" pitchFamily="18" charset="0"/>
              </a:rPr>
              <a:t>                     </a:t>
            </a:r>
            <a:r>
              <a:rPr kumimoji="1" lang="en-US" altLang="ja-JP" sz="2000" i="1" dirty="0" smtClean="0">
                <a:latin typeface="Century Schoolbook" pitchFamily="18" charset="0"/>
              </a:rPr>
              <a:t>Introduction</a:t>
            </a:r>
            <a:endParaRPr kumimoji="1" lang="ja-JP" altLang="en-US" b="1" i="1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22920" y="980728"/>
            <a:ext cx="8229600" cy="1142281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BCS theory</a:t>
            </a:r>
          </a:p>
          <a:p>
            <a:pPr>
              <a:buNone/>
            </a:pP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1.14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sz="2800" dirty="0">
              <a:latin typeface="Century Schoolbook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6184" y="2132856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l-GR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Debye temperature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of state at the Fermi surface</a:t>
            </a:r>
          </a:p>
          <a:p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Interaction between electron and lattice vibration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980728"/>
            <a:ext cx="6768752" cy="244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62076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Be is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 K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3539228"/>
            <a:ext cx="36004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light elements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Intensity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attraction between the electron does not change that   causes increase of </a:t>
            </a:r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Debye frequency</a:t>
            </a:r>
            <a:endParaRPr lang="en-US" altLang="ja-JP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0455" y="4282190"/>
            <a:ext cx="20162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∝</a:t>
            </a:r>
            <a:r>
              <a:rPr lang="el-GR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,V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483768" y="5504458"/>
            <a:ext cx="1152128" cy="732854"/>
            <a:chOff x="2843808" y="5373216"/>
            <a:chExt cx="1152128" cy="732854"/>
          </a:xfrm>
        </p:grpSpPr>
        <p:cxnSp>
          <p:nvCxnSpPr>
            <p:cNvPr id="18" name="直線矢印コネクタ 17"/>
            <p:cNvCxnSpPr/>
            <p:nvPr/>
          </p:nvCxnSpPr>
          <p:spPr>
            <a:xfrm>
              <a:off x="3266855" y="5742548"/>
              <a:ext cx="225025" cy="3635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2843808" y="5373216"/>
              <a:ext cx="115212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ery high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67544" y="531398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ja-JP" dirty="0" smtClean="0"/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  344 K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Ca 230 K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51520" y="5229200"/>
            <a:ext cx="1800200" cy="10787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4698014" y="6035080"/>
            <a:ext cx="810090" cy="3462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67944" y="5272172"/>
            <a:ext cx="225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 </a:t>
            </a:r>
            <a:r>
              <a:rPr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too low.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580526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Approaching to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1" lang="en-US" altLang="ja-JP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Applying pressure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20713"/>
          </a:xfrm>
        </p:spPr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beryllium </a:t>
            </a:r>
            <a:r>
              <a:rPr kumimoji="1"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 3" descr="0TQ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1962"/>
          <a:stretch>
            <a:fillRect/>
          </a:stretch>
        </p:blipFill>
        <p:spPr>
          <a:xfrm>
            <a:off x="467544" y="1844824"/>
            <a:ext cx="2580776" cy="2448297"/>
          </a:xfrm>
          <a:prstGeom prst="rect">
            <a:avLst/>
          </a:prstGeom>
        </p:spPr>
      </p:pic>
      <p:pic>
        <p:nvPicPr>
          <p:cNvPr id="5" name="図 4" descr="bc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2611085" cy="228905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7584" y="98072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 has small c/a ratio.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　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1.568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(Its ideal value of 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1.633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42210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/>
              <a:t>h</a:t>
            </a:r>
            <a:r>
              <a:rPr kumimoji="1" lang="en-US" altLang="ja-JP" sz="2000" b="1" dirty="0" err="1" smtClean="0"/>
              <a:t>cp</a:t>
            </a:r>
            <a:r>
              <a:rPr kumimoji="1" lang="en-US" altLang="ja-JP" sz="2000" b="1" dirty="0" smtClean="0"/>
              <a:t>(</a:t>
            </a:r>
            <a:r>
              <a:rPr kumimoji="1" lang="ja-JP" altLang="en-US" sz="1600" b="1" dirty="0" smtClean="0">
                <a:latin typeface="Century Schoolbook" pitchFamily="18" charset="0"/>
              </a:rPr>
              <a:t>～</a:t>
            </a:r>
            <a:r>
              <a:rPr kumimoji="1" lang="en-US" altLang="ja-JP" b="1" dirty="0" smtClean="0"/>
              <a:t>1530 K</a:t>
            </a:r>
            <a:r>
              <a:rPr kumimoji="1" lang="en-US" altLang="ja-JP" sz="1600" b="1" dirty="0" smtClean="0">
                <a:latin typeface="Century Schoolbook" pitchFamily="18" charset="0"/>
              </a:rPr>
              <a:t>)</a:t>
            </a:r>
            <a:endParaRPr kumimoji="1" lang="ja-JP" altLang="en-US" sz="2000" b="1" dirty="0">
              <a:latin typeface="Century Schoolbook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41490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b</a:t>
            </a:r>
            <a:r>
              <a:rPr kumimoji="1" lang="en-US" altLang="ja-JP" sz="2000" b="1" dirty="0" smtClean="0"/>
              <a:t>cc(</a:t>
            </a:r>
            <a:r>
              <a:rPr kumimoji="1" lang="en-US" altLang="ja-JP" b="1" dirty="0" smtClean="0"/>
              <a:t>1530</a:t>
            </a:r>
            <a:r>
              <a:rPr kumimoji="1" lang="ja-JP" altLang="en-US" b="1" dirty="0" smtClean="0"/>
              <a:t>～</a:t>
            </a:r>
            <a:r>
              <a:rPr kumimoji="1" lang="en-US" altLang="ja-JP" b="1" dirty="0" smtClean="0"/>
              <a:t>1560 K</a:t>
            </a:r>
            <a:r>
              <a:rPr kumimoji="1" lang="en-US" altLang="ja-JP" sz="2000" b="1" dirty="0" smtClean="0"/>
              <a:t>)</a:t>
            </a:r>
          </a:p>
          <a:p>
            <a:r>
              <a:rPr lang="en-US" altLang="ja-JP" sz="2000" b="1" dirty="0" smtClean="0"/>
              <a:t>Melting point: 1551 K</a:t>
            </a:r>
            <a:endParaRPr lang="en-US" altLang="ja-JP" sz="2000" b="1" dirty="0"/>
          </a:p>
        </p:txBody>
      </p:sp>
      <p:sp>
        <p:nvSpPr>
          <p:cNvPr id="9" name="右矢印 8"/>
          <p:cNvSpPr/>
          <p:nvPr/>
        </p:nvSpPr>
        <p:spPr>
          <a:xfrm>
            <a:off x="3491880" y="2420888"/>
            <a:ext cx="2016224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7944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3928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pressure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869160"/>
            <a:ext cx="25202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is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at ambient temperature and pressure.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176" y="4869160"/>
            <a:ext cx="273630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bcc structure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appeared at high temperature and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prssure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\\Hd-shimizu\common\昼食会(lunch time meeting)\2010昼食会\kubota\PhaseDiagram@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01008"/>
            <a:ext cx="2448272" cy="3115293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012160" y="634125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Ref. D. A. Young, </a:t>
            </a:r>
            <a:r>
              <a:rPr kumimoji="1" lang="en-US" altLang="ja-JP" sz="1000" i="1" dirty="0" smtClean="0"/>
              <a:t>Phase Diagrams of the Elements</a:t>
            </a:r>
            <a:r>
              <a:rPr kumimoji="1" lang="en-US" altLang="ja-JP" sz="1000" dirty="0" smtClean="0"/>
              <a:t> (University of California, 1991), P. 79.c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367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384593"/>
              </p:ext>
            </p:extLst>
          </p:nvPr>
        </p:nvGraphicFramePr>
        <p:xfrm>
          <a:off x="395536" y="908720"/>
          <a:ext cx="8364115" cy="584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ｸﾞﾗﾌ" r:id="rId4" imgW="4153680" imgH="2901600" progId="Origin50.Graph">
                  <p:embed/>
                </p:oleObj>
              </mc:Choice>
              <mc:Fallback>
                <p:oleObj name="ｸﾞﾗﾌ" r:id="rId4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908720"/>
                        <a:ext cx="8364115" cy="5844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                                    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630932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Ref. </a:t>
            </a:r>
            <a:r>
              <a:rPr kumimoji="1" lang="en-US" altLang="ja-JP" sz="1200" dirty="0" err="1" smtClean="0"/>
              <a:t>K.Kubota</a:t>
            </a:r>
            <a:r>
              <a:rPr kumimoji="1" lang="ja-JP" altLang="en-US" sz="1200" dirty="0" smtClean="0"/>
              <a:t>修士論文</a:t>
            </a:r>
            <a:r>
              <a:rPr lang="en-US" altLang="ja-JP" sz="1200" dirty="0" smtClean="0"/>
              <a:t>(2013)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2420888"/>
            <a:ext cx="27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1"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beryllium has enhanced in a pressure range, where  a </a:t>
            </a:r>
            <a:r>
              <a:rPr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its </a:t>
            </a:r>
            <a:r>
              <a:rPr lang="en-US" altLang="ja-JP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c/a </a:t>
            </a:r>
            <a:r>
              <a:rPr lang="en-US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was observed.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115610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pressure medium</a:t>
            </a:r>
            <a:endParaRPr kumimoji="1" lang="ja-JP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932040" y="956787"/>
            <a:ext cx="3744416" cy="2230790"/>
            <a:chOff x="395536" y="764704"/>
            <a:chExt cx="7335763" cy="5328592"/>
          </a:xfrm>
        </p:grpSpPr>
        <p:sp>
          <p:nvSpPr>
            <p:cNvPr id="5" name="平行四辺形 4"/>
            <p:cNvSpPr/>
            <p:nvPr/>
          </p:nvSpPr>
          <p:spPr>
            <a:xfrm rot="16200000">
              <a:off x="4742967" y="3104964"/>
              <a:ext cx="5328592" cy="648072"/>
            </a:xfrm>
            <a:prstGeom prst="parallelogram">
              <a:avLst>
                <a:gd name="adj" fmla="val 115805"/>
              </a:avLst>
            </a:prstGeom>
            <a:noFill/>
            <a:ln>
              <a:solidFill>
                <a:schemeClr val="accent4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2"/>
            <p:cNvGrpSpPr/>
            <p:nvPr/>
          </p:nvGrpSpPr>
          <p:grpSpPr>
            <a:xfrm rot="5400000">
              <a:off x="2870347" y="2754389"/>
              <a:ext cx="2035153" cy="1224136"/>
              <a:chOff x="539874" y="3565990"/>
              <a:chExt cx="3603625" cy="2167564"/>
            </a:xfrm>
          </p:grpSpPr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547937" y="4787404"/>
                <a:ext cx="360362" cy="298450"/>
              </a:xfrm>
              <a:custGeom>
                <a:avLst/>
                <a:gdLst>
                  <a:gd name="T0" fmla="*/ 0 w 182"/>
                  <a:gd name="T1" fmla="*/ 71438 h 188"/>
                  <a:gd name="T2" fmla="*/ 180181 w 182"/>
                  <a:gd name="T3" fmla="*/ 287338 h 188"/>
                  <a:gd name="T4" fmla="*/ 360362 w 182"/>
                  <a:gd name="T5" fmla="*/ 0 h 188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88"/>
                  <a:gd name="T11" fmla="*/ 182 w 182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88">
                    <a:moveTo>
                      <a:pt x="0" y="45"/>
                    </a:moveTo>
                    <a:cubicBezTo>
                      <a:pt x="30" y="116"/>
                      <a:pt x="61" y="188"/>
                      <a:pt x="91" y="181"/>
                    </a:cubicBezTo>
                    <a:cubicBezTo>
                      <a:pt x="121" y="174"/>
                      <a:pt x="151" y="87"/>
                      <a:pt x="18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 rot="10800000">
                <a:off x="1403474" y="4725492"/>
                <a:ext cx="1873250" cy="1008062"/>
              </a:xfrm>
              <a:custGeom>
                <a:avLst/>
                <a:gdLst>
                  <a:gd name="T0" fmla="*/ 142149660 w 21600"/>
                  <a:gd name="T1" fmla="*/ 23522891 h 21600"/>
                  <a:gd name="T2" fmla="*/ 81228362 w 21600"/>
                  <a:gd name="T3" fmla="*/ 47045781 h 21600"/>
                  <a:gd name="T4" fmla="*/ 20307069 w 21600"/>
                  <a:gd name="T5" fmla="*/ 23522891 h 21600"/>
                  <a:gd name="T6" fmla="*/ 8122836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908299" y="4725492"/>
                <a:ext cx="21590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rot="10800000">
                <a:off x="2340099" y="4725492"/>
                <a:ext cx="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rot="10800000">
                <a:off x="2555999" y="4725492"/>
                <a:ext cx="21590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539874" y="4869954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3132262" y="4869954"/>
                <a:ext cx="10080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3132262" y="4509592"/>
                <a:ext cx="10080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539874" y="4509592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1835274" y="4582617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1692399" y="4293692"/>
                <a:ext cx="144463" cy="2159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2843337" y="4293692"/>
                <a:ext cx="71437" cy="2159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>
                <a:off x="2843337" y="4274642"/>
                <a:ext cx="288925" cy="298450"/>
              </a:xfrm>
              <a:custGeom>
                <a:avLst/>
                <a:gdLst>
                  <a:gd name="T0" fmla="*/ 0 w 182"/>
                  <a:gd name="T1" fmla="*/ 298450 h 188"/>
                  <a:gd name="T2" fmla="*/ 144463 w 182"/>
                  <a:gd name="T3" fmla="*/ 11112 h 188"/>
                  <a:gd name="T4" fmla="*/ 288925 w 182"/>
                  <a:gd name="T5" fmla="*/ 227013 h 188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88"/>
                  <a:gd name="T11" fmla="*/ 182 w 182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88">
                    <a:moveTo>
                      <a:pt x="0" y="188"/>
                    </a:moveTo>
                    <a:cubicBezTo>
                      <a:pt x="30" y="101"/>
                      <a:pt x="61" y="14"/>
                      <a:pt x="91" y="7"/>
                    </a:cubicBezTo>
                    <a:cubicBezTo>
                      <a:pt x="121" y="0"/>
                      <a:pt x="167" y="120"/>
                      <a:pt x="182" y="1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9" name="Freeform 35"/>
              <p:cNvSpPr>
                <a:spLocks/>
              </p:cNvSpPr>
              <p:nvPr/>
            </p:nvSpPr>
            <p:spPr bwMode="auto">
              <a:xfrm>
                <a:off x="562717" y="4279403"/>
                <a:ext cx="3580782" cy="806450"/>
              </a:xfrm>
              <a:custGeom>
                <a:avLst/>
                <a:gdLst>
                  <a:gd name="T0" fmla="*/ 1587 w 2271"/>
                  <a:gd name="T1" fmla="*/ 590550 h 508"/>
                  <a:gd name="T2" fmla="*/ 1009650 w 2271"/>
                  <a:gd name="T3" fmla="*/ 590550 h 508"/>
                  <a:gd name="T4" fmla="*/ 1154112 w 2271"/>
                  <a:gd name="T5" fmla="*/ 806450 h 508"/>
                  <a:gd name="T6" fmla="*/ 1331912 w 2271"/>
                  <a:gd name="T7" fmla="*/ 434975 h 508"/>
                  <a:gd name="T8" fmla="*/ 2263774 w 2271"/>
                  <a:gd name="T9" fmla="*/ 442913 h 508"/>
                  <a:gd name="T10" fmla="*/ 2424112 w 2271"/>
                  <a:gd name="T11" fmla="*/ 788988 h 508"/>
                  <a:gd name="T12" fmla="*/ 2584449 w 2271"/>
                  <a:gd name="T13" fmla="*/ 576263 h 508"/>
                  <a:gd name="T14" fmla="*/ 3605212 w 2271"/>
                  <a:gd name="T15" fmla="*/ 593725 h 508"/>
                  <a:gd name="T16" fmla="*/ 3587750 w 2271"/>
                  <a:gd name="T17" fmla="*/ 230188 h 508"/>
                  <a:gd name="T18" fmla="*/ 2592387 w 2271"/>
                  <a:gd name="T19" fmla="*/ 222250 h 508"/>
                  <a:gd name="T20" fmla="*/ 2495549 w 2271"/>
                  <a:gd name="T21" fmla="*/ 44450 h 508"/>
                  <a:gd name="T22" fmla="*/ 2451099 w 2271"/>
                  <a:gd name="T23" fmla="*/ 0 h 508"/>
                  <a:gd name="T24" fmla="*/ 2397124 w 2271"/>
                  <a:gd name="T25" fmla="*/ 52388 h 508"/>
                  <a:gd name="T26" fmla="*/ 2290762 w 2271"/>
                  <a:gd name="T27" fmla="*/ 301625 h 508"/>
                  <a:gd name="T28" fmla="*/ 1296987 w 2271"/>
                  <a:gd name="T29" fmla="*/ 301625 h 508"/>
                  <a:gd name="T30" fmla="*/ 1208087 w 2271"/>
                  <a:gd name="T31" fmla="*/ 69850 h 508"/>
                  <a:gd name="T32" fmla="*/ 1128712 w 2271"/>
                  <a:gd name="T33" fmla="*/ 34925 h 508"/>
                  <a:gd name="T34" fmla="*/ 1074737 w 2271"/>
                  <a:gd name="T35" fmla="*/ 114300 h 508"/>
                  <a:gd name="T36" fmla="*/ 1020762 w 2271"/>
                  <a:gd name="T37" fmla="*/ 222250 h 508"/>
                  <a:gd name="T38" fmla="*/ 0 w 2271"/>
                  <a:gd name="T39" fmla="*/ 230188 h 508"/>
                  <a:gd name="T40" fmla="*/ 1587 w 2271"/>
                  <a:gd name="T41" fmla="*/ 590550 h 5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1"/>
                  <a:gd name="T64" fmla="*/ 0 h 508"/>
                  <a:gd name="T65" fmla="*/ 2271 w 2271"/>
                  <a:gd name="T66" fmla="*/ 508 h 5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1" h="508">
                    <a:moveTo>
                      <a:pt x="1" y="372"/>
                    </a:moveTo>
                    <a:lnTo>
                      <a:pt x="636" y="372"/>
                    </a:lnTo>
                    <a:lnTo>
                      <a:pt x="727" y="508"/>
                    </a:lnTo>
                    <a:lnTo>
                      <a:pt x="839" y="274"/>
                    </a:lnTo>
                    <a:lnTo>
                      <a:pt x="1426" y="279"/>
                    </a:lnTo>
                    <a:lnTo>
                      <a:pt x="1527" y="497"/>
                    </a:lnTo>
                    <a:lnTo>
                      <a:pt x="1628" y="363"/>
                    </a:lnTo>
                    <a:lnTo>
                      <a:pt x="2271" y="374"/>
                    </a:lnTo>
                    <a:lnTo>
                      <a:pt x="2260" y="145"/>
                    </a:lnTo>
                    <a:lnTo>
                      <a:pt x="1633" y="140"/>
                    </a:lnTo>
                    <a:lnTo>
                      <a:pt x="1572" y="28"/>
                    </a:lnTo>
                    <a:lnTo>
                      <a:pt x="1544" y="0"/>
                    </a:lnTo>
                    <a:lnTo>
                      <a:pt x="1510" y="33"/>
                    </a:lnTo>
                    <a:lnTo>
                      <a:pt x="1443" y="190"/>
                    </a:lnTo>
                    <a:lnTo>
                      <a:pt x="817" y="190"/>
                    </a:lnTo>
                    <a:lnTo>
                      <a:pt x="761" y="44"/>
                    </a:lnTo>
                    <a:lnTo>
                      <a:pt x="711" y="22"/>
                    </a:lnTo>
                    <a:lnTo>
                      <a:pt x="677" y="72"/>
                    </a:lnTo>
                    <a:lnTo>
                      <a:pt x="643" y="140"/>
                    </a:lnTo>
                    <a:lnTo>
                      <a:pt x="0" y="145"/>
                    </a:lnTo>
                    <a:lnTo>
                      <a:pt x="1" y="37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/>
            </p:nvSpPr>
            <p:spPr bwMode="auto">
              <a:xfrm>
                <a:off x="2111466" y="4597617"/>
                <a:ext cx="476980" cy="119651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1" name="AutoShape 14"/>
              <p:cNvSpPr>
                <a:spLocks noChangeArrowheads="1"/>
              </p:cNvSpPr>
              <p:nvPr/>
            </p:nvSpPr>
            <p:spPr bwMode="auto">
              <a:xfrm>
                <a:off x="1399676" y="3575230"/>
                <a:ext cx="1891295" cy="1008062"/>
              </a:xfrm>
              <a:custGeom>
                <a:avLst/>
                <a:gdLst>
                  <a:gd name="T0" fmla="*/ 142149660 w 21600"/>
                  <a:gd name="T1" fmla="*/ 23522891 h 21600"/>
                  <a:gd name="T2" fmla="*/ 81228362 w 21600"/>
                  <a:gd name="T3" fmla="*/ 47045781 h 21600"/>
                  <a:gd name="T4" fmla="*/ 20307069 w 21600"/>
                  <a:gd name="T5" fmla="*/ 23522891 h 21600"/>
                  <a:gd name="T6" fmla="*/ 8122836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1835261" y="3565990"/>
                <a:ext cx="217488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2340086" y="3565990"/>
                <a:ext cx="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H="1">
                <a:off x="2589323" y="3565990"/>
                <a:ext cx="182563" cy="9969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2292715" y="4581128"/>
              <a:ext cx="3453806" cy="675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Diamond anvil cell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164288" y="1628800"/>
              <a:ext cx="432048" cy="3600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5246" y="537620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Imaging plate</a:t>
              </a:r>
            </a:p>
            <a:p>
              <a:pPr algn="ctr"/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検出器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10" name="直線矢印コネクタ 9"/>
            <p:cNvCxnSpPr>
              <a:endCxn id="30" idx="2"/>
            </p:cNvCxnSpPr>
            <p:nvPr/>
          </p:nvCxnSpPr>
          <p:spPr>
            <a:xfrm>
              <a:off x="395536" y="3356992"/>
              <a:ext cx="3454269" cy="1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>
              <a:stCxn id="33" idx="1"/>
            </p:cNvCxnSpPr>
            <p:nvPr/>
          </p:nvCxnSpPr>
          <p:spPr>
            <a:xfrm flipV="1">
              <a:off x="3930687" y="2132856"/>
              <a:ext cx="3449625" cy="1232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3923928" y="3356992"/>
              <a:ext cx="3456384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683568" y="3501008"/>
              <a:ext cx="1609147" cy="675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X-ray</a:t>
              </a:r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308304" y="2348880"/>
              <a:ext cx="144016" cy="21602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stCxn id="33" idx="1"/>
            </p:cNvCxnSpPr>
            <p:nvPr/>
          </p:nvCxnSpPr>
          <p:spPr>
            <a:xfrm>
              <a:off x="3930687" y="3365554"/>
              <a:ext cx="3449625" cy="63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683569" y="1520785"/>
            <a:ext cx="36724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I’ll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whether the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changes.</a:t>
            </a:r>
          </a:p>
          <a:p>
            <a:pPr algn="ctr"/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volume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powder            X-ray diffraction.     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5576" y="3988802"/>
            <a:ext cx="3960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I’ll measure the electrical resistance of beryllium to see the its drop caused by superconductivity.  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  <a:p>
            <a:endParaRPr kumimoji="1" lang="ja-JP" altLang="en-US" dirty="0"/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34183"/>
              </p:ext>
            </p:extLst>
          </p:nvPr>
        </p:nvGraphicFramePr>
        <p:xfrm>
          <a:off x="5900423" y="3645024"/>
          <a:ext cx="2154156" cy="308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ｸﾞﾗﾌ" r:id="rId4" imgW="2901696" imgH="4153814" progId="Origin50.Graph">
                  <p:embed/>
                </p:oleObj>
              </mc:Choice>
              <mc:Fallback>
                <p:oleObj name="ｸﾞﾗﾌ" r:id="rId4" imgW="2901696" imgH="4153814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423" y="3645024"/>
                        <a:ext cx="2154156" cy="3082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7308304" y="6479758"/>
            <a:ext cx="2755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Ref. </a:t>
            </a:r>
            <a:r>
              <a:rPr lang="en-US" altLang="ja-JP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K.Kubota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修士論文</a:t>
            </a:r>
            <a:r>
              <a:rPr lang="en-US" altLang="ja-JP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endParaRPr kumimoji="1" lang="ja-JP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126126" y="5013176"/>
            <a:ext cx="390090" cy="40010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 flipH="1">
            <a:off x="5674616" y="5285238"/>
            <a:ext cx="451613" cy="376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3409382" y="5673973"/>
            <a:ext cx="2613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of electrical resistance rate is only </a:t>
            </a:r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0.13%.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16015" y="971436"/>
            <a:ext cx="340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@Spring-8 BL10XU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05692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c/a ratio.</a:t>
            </a:r>
          </a:p>
          <a:p>
            <a:endParaRPr kumimoji="1" lang="ja-JP" altLang="en-US" sz="2000" dirty="0"/>
          </a:p>
        </p:txBody>
      </p:sp>
      <p:sp>
        <p:nvSpPr>
          <p:cNvPr id="50" name="正方形/長方形 49"/>
          <p:cNvSpPr/>
          <p:nvPr/>
        </p:nvSpPr>
        <p:spPr>
          <a:xfrm>
            <a:off x="539552" y="1844824"/>
            <a:ext cx="3240360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176713">
              <a:spcBef>
                <a:spcPts val="600"/>
              </a:spcBef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 Be (99.9 %)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Diamond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anvil: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Gasket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</a:p>
          <a:p>
            <a:pPr defTabSz="4176713">
              <a:spcBef>
                <a:spcPts val="600"/>
              </a:spcBef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marker: Ruby 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176713">
              <a:spcBef>
                <a:spcPts val="600"/>
              </a:spcBef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medium: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none, He(gas)</a:t>
            </a: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5338725" y="2296235"/>
            <a:ext cx="3934429" cy="4381662"/>
            <a:chOff x="4500819" y="1389681"/>
            <a:chExt cx="4507136" cy="5019470"/>
          </a:xfrm>
        </p:grpSpPr>
        <p:grpSp>
          <p:nvGrpSpPr>
            <p:cNvPr id="128" name="グループ化 127"/>
            <p:cNvGrpSpPr/>
            <p:nvPr/>
          </p:nvGrpSpPr>
          <p:grpSpPr>
            <a:xfrm>
              <a:off x="4500819" y="1651215"/>
              <a:ext cx="3987490" cy="4757936"/>
              <a:chOff x="2555776" y="764704"/>
              <a:chExt cx="5832648" cy="6093296"/>
            </a:xfrm>
          </p:grpSpPr>
          <p:grpSp>
            <p:nvGrpSpPr>
              <p:cNvPr id="129" name="グループ化 128"/>
              <p:cNvGrpSpPr/>
              <p:nvPr/>
            </p:nvGrpSpPr>
            <p:grpSpPr>
              <a:xfrm>
                <a:off x="3419872" y="3789040"/>
                <a:ext cx="4464496" cy="3068960"/>
                <a:chOff x="2647587" y="3850016"/>
                <a:chExt cx="4200525" cy="2949752"/>
              </a:xfrm>
            </p:grpSpPr>
            <p:grpSp>
              <p:nvGrpSpPr>
                <p:cNvPr id="165" name="グループ化 164"/>
                <p:cNvGrpSpPr/>
                <p:nvPr/>
              </p:nvGrpSpPr>
              <p:grpSpPr>
                <a:xfrm>
                  <a:off x="2647587" y="4220080"/>
                  <a:ext cx="4200525" cy="2579688"/>
                  <a:chOff x="2294931" y="3948509"/>
                  <a:chExt cx="4200525" cy="257968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67" name="フリーフォーム 166"/>
                  <p:cNvSpPr/>
                  <p:nvPr/>
                </p:nvSpPr>
                <p:spPr>
                  <a:xfrm>
                    <a:off x="2294931" y="3948509"/>
                    <a:ext cx="4200525" cy="2579688"/>
                  </a:xfrm>
                  <a:custGeom>
                    <a:avLst/>
                    <a:gdLst>
                      <a:gd name="connsiteX0" fmla="*/ 0 w 3700463"/>
                      <a:gd name="connsiteY0" fmla="*/ 1671637 h 2543175"/>
                      <a:gd name="connsiteX1" fmla="*/ 114300 w 3700463"/>
                      <a:gd name="connsiteY1" fmla="*/ 2100262 h 2543175"/>
                      <a:gd name="connsiteX2" fmla="*/ 542925 w 3700463"/>
                      <a:gd name="connsiteY2" fmla="*/ 2343150 h 2543175"/>
                      <a:gd name="connsiteX3" fmla="*/ 1814513 w 3700463"/>
                      <a:gd name="connsiteY3" fmla="*/ 2543175 h 2543175"/>
                      <a:gd name="connsiteX4" fmla="*/ 2571750 w 3700463"/>
                      <a:gd name="connsiteY4" fmla="*/ 2443162 h 2543175"/>
                      <a:gd name="connsiteX5" fmla="*/ 3071813 w 3700463"/>
                      <a:gd name="connsiteY5" fmla="*/ 2314575 h 2543175"/>
                      <a:gd name="connsiteX6" fmla="*/ 3443288 w 3700463"/>
                      <a:gd name="connsiteY6" fmla="*/ 2028825 h 2543175"/>
                      <a:gd name="connsiteX7" fmla="*/ 3671888 w 3700463"/>
                      <a:gd name="connsiteY7" fmla="*/ 1600200 h 2543175"/>
                      <a:gd name="connsiteX8" fmla="*/ 3700463 w 3700463"/>
                      <a:gd name="connsiteY8" fmla="*/ 928687 h 2543175"/>
                      <a:gd name="connsiteX9" fmla="*/ 3586163 w 3700463"/>
                      <a:gd name="connsiteY9" fmla="*/ 514350 h 2543175"/>
                      <a:gd name="connsiteX10" fmla="*/ 2828925 w 3700463"/>
                      <a:gd name="connsiteY10" fmla="*/ 0 h 2543175"/>
                      <a:gd name="connsiteX11" fmla="*/ 2828925 w 3700463"/>
                      <a:gd name="connsiteY11" fmla="*/ 0 h 2543175"/>
                      <a:gd name="connsiteX0" fmla="*/ 0 w 3886201"/>
                      <a:gd name="connsiteY0" fmla="*/ 1700212 h 2543175"/>
                      <a:gd name="connsiteX1" fmla="*/ 300038 w 3886201"/>
                      <a:gd name="connsiteY1" fmla="*/ 2100262 h 2543175"/>
                      <a:gd name="connsiteX2" fmla="*/ 728663 w 3886201"/>
                      <a:gd name="connsiteY2" fmla="*/ 2343150 h 2543175"/>
                      <a:gd name="connsiteX3" fmla="*/ 2000251 w 3886201"/>
                      <a:gd name="connsiteY3" fmla="*/ 2543175 h 2543175"/>
                      <a:gd name="connsiteX4" fmla="*/ 2757488 w 3886201"/>
                      <a:gd name="connsiteY4" fmla="*/ 2443162 h 2543175"/>
                      <a:gd name="connsiteX5" fmla="*/ 3257551 w 3886201"/>
                      <a:gd name="connsiteY5" fmla="*/ 2314575 h 2543175"/>
                      <a:gd name="connsiteX6" fmla="*/ 3629026 w 3886201"/>
                      <a:gd name="connsiteY6" fmla="*/ 2028825 h 2543175"/>
                      <a:gd name="connsiteX7" fmla="*/ 3857626 w 3886201"/>
                      <a:gd name="connsiteY7" fmla="*/ 1600200 h 2543175"/>
                      <a:gd name="connsiteX8" fmla="*/ 3886201 w 3886201"/>
                      <a:gd name="connsiteY8" fmla="*/ 928687 h 2543175"/>
                      <a:gd name="connsiteX9" fmla="*/ 3771901 w 3886201"/>
                      <a:gd name="connsiteY9" fmla="*/ 514350 h 2543175"/>
                      <a:gd name="connsiteX10" fmla="*/ 3014663 w 3886201"/>
                      <a:gd name="connsiteY10" fmla="*/ 0 h 2543175"/>
                      <a:gd name="connsiteX11" fmla="*/ 3014663 w 3886201"/>
                      <a:gd name="connsiteY11" fmla="*/ 0 h 2543175"/>
                      <a:gd name="connsiteX0" fmla="*/ 0 w 3971926"/>
                      <a:gd name="connsiteY0" fmla="*/ 1814512 h 2543175"/>
                      <a:gd name="connsiteX1" fmla="*/ 385763 w 3971926"/>
                      <a:gd name="connsiteY1" fmla="*/ 2100262 h 2543175"/>
                      <a:gd name="connsiteX2" fmla="*/ 814388 w 3971926"/>
                      <a:gd name="connsiteY2" fmla="*/ 2343150 h 2543175"/>
                      <a:gd name="connsiteX3" fmla="*/ 2085976 w 3971926"/>
                      <a:gd name="connsiteY3" fmla="*/ 2543175 h 2543175"/>
                      <a:gd name="connsiteX4" fmla="*/ 2843213 w 3971926"/>
                      <a:gd name="connsiteY4" fmla="*/ 2443162 h 2543175"/>
                      <a:gd name="connsiteX5" fmla="*/ 3343276 w 3971926"/>
                      <a:gd name="connsiteY5" fmla="*/ 2314575 h 2543175"/>
                      <a:gd name="connsiteX6" fmla="*/ 3714751 w 3971926"/>
                      <a:gd name="connsiteY6" fmla="*/ 2028825 h 2543175"/>
                      <a:gd name="connsiteX7" fmla="*/ 3943351 w 3971926"/>
                      <a:gd name="connsiteY7" fmla="*/ 1600200 h 2543175"/>
                      <a:gd name="connsiteX8" fmla="*/ 3971926 w 3971926"/>
                      <a:gd name="connsiteY8" fmla="*/ 928687 h 2543175"/>
                      <a:gd name="connsiteX9" fmla="*/ 3857626 w 3971926"/>
                      <a:gd name="connsiteY9" fmla="*/ 514350 h 2543175"/>
                      <a:gd name="connsiteX10" fmla="*/ 3100388 w 3971926"/>
                      <a:gd name="connsiteY10" fmla="*/ 0 h 2543175"/>
                      <a:gd name="connsiteX11" fmla="*/ 3100388 w 3971926"/>
                      <a:gd name="connsiteY11" fmla="*/ 0 h 2543175"/>
                      <a:gd name="connsiteX0" fmla="*/ 0 w 3914776"/>
                      <a:gd name="connsiteY0" fmla="*/ 1743075 h 2543175"/>
                      <a:gd name="connsiteX1" fmla="*/ 328613 w 3914776"/>
                      <a:gd name="connsiteY1" fmla="*/ 2100262 h 2543175"/>
                      <a:gd name="connsiteX2" fmla="*/ 757238 w 3914776"/>
                      <a:gd name="connsiteY2" fmla="*/ 2343150 h 2543175"/>
                      <a:gd name="connsiteX3" fmla="*/ 2028826 w 3914776"/>
                      <a:gd name="connsiteY3" fmla="*/ 2543175 h 2543175"/>
                      <a:gd name="connsiteX4" fmla="*/ 2786063 w 3914776"/>
                      <a:gd name="connsiteY4" fmla="*/ 2443162 h 2543175"/>
                      <a:gd name="connsiteX5" fmla="*/ 3286126 w 3914776"/>
                      <a:gd name="connsiteY5" fmla="*/ 2314575 h 2543175"/>
                      <a:gd name="connsiteX6" fmla="*/ 3657601 w 3914776"/>
                      <a:gd name="connsiteY6" fmla="*/ 2028825 h 2543175"/>
                      <a:gd name="connsiteX7" fmla="*/ 3886201 w 3914776"/>
                      <a:gd name="connsiteY7" fmla="*/ 1600200 h 2543175"/>
                      <a:gd name="connsiteX8" fmla="*/ 3914776 w 3914776"/>
                      <a:gd name="connsiteY8" fmla="*/ 928687 h 2543175"/>
                      <a:gd name="connsiteX9" fmla="*/ 3800476 w 3914776"/>
                      <a:gd name="connsiteY9" fmla="*/ 514350 h 2543175"/>
                      <a:gd name="connsiteX10" fmla="*/ 3043238 w 3914776"/>
                      <a:gd name="connsiteY10" fmla="*/ 0 h 2543175"/>
                      <a:gd name="connsiteX11" fmla="*/ 3043238 w 3914776"/>
                      <a:gd name="connsiteY11" fmla="*/ 0 h 2543175"/>
                      <a:gd name="connsiteX0" fmla="*/ 0 w 3886201"/>
                      <a:gd name="connsiteY0" fmla="*/ 1700212 h 2543175"/>
                      <a:gd name="connsiteX1" fmla="*/ 300038 w 3886201"/>
                      <a:gd name="connsiteY1" fmla="*/ 2100262 h 2543175"/>
                      <a:gd name="connsiteX2" fmla="*/ 728663 w 3886201"/>
                      <a:gd name="connsiteY2" fmla="*/ 2343150 h 2543175"/>
                      <a:gd name="connsiteX3" fmla="*/ 2000251 w 3886201"/>
                      <a:gd name="connsiteY3" fmla="*/ 2543175 h 2543175"/>
                      <a:gd name="connsiteX4" fmla="*/ 2757488 w 3886201"/>
                      <a:gd name="connsiteY4" fmla="*/ 2443162 h 2543175"/>
                      <a:gd name="connsiteX5" fmla="*/ 3257551 w 3886201"/>
                      <a:gd name="connsiteY5" fmla="*/ 2314575 h 2543175"/>
                      <a:gd name="connsiteX6" fmla="*/ 3629026 w 3886201"/>
                      <a:gd name="connsiteY6" fmla="*/ 2028825 h 2543175"/>
                      <a:gd name="connsiteX7" fmla="*/ 3857626 w 3886201"/>
                      <a:gd name="connsiteY7" fmla="*/ 1600200 h 2543175"/>
                      <a:gd name="connsiteX8" fmla="*/ 3886201 w 3886201"/>
                      <a:gd name="connsiteY8" fmla="*/ 928687 h 2543175"/>
                      <a:gd name="connsiteX9" fmla="*/ 3771901 w 3886201"/>
                      <a:gd name="connsiteY9" fmla="*/ 514350 h 2543175"/>
                      <a:gd name="connsiteX10" fmla="*/ 3014663 w 3886201"/>
                      <a:gd name="connsiteY10" fmla="*/ 0 h 2543175"/>
                      <a:gd name="connsiteX11" fmla="*/ 3014663 w 3886201"/>
                      <a:gd name="connsiteY11" fmla="*/ 0 h 2543175"/>
                      <a:gd name="connsiteX0" fmla="*/ 0 w 3886201"/>
                      <a:gd name="connsiteY0" fmla="*/ 1700212 h 2543175"/>
                      <a:gd name="connsiteX1" fmla="*/ 14288 w 3886201"/>
                      <a:gd name="connsiteY1" fmla="*/ 1700212 h 2543175"/>
                      <a:gd name="connsiteX2" fmla="*/ 300038 w 3886201"/>
                      <a:gd name="connsiteY2" fmla="*/ 2100262 h 2543175"/>
                      <a:gd name="connsiteX3" fmla="*/ 728663 w 3886201"/>
                      <a:gd name="connsiteY3" fmla="*/ 2343150 h 2543175"/>
                      <a:gd name="connsiteX4" fmla="*/ 2000251 w 3886201"/>
                      <a:gd name="connsiteY4" fmla="*/ 2543175 h 2543175"/>
                      <a:gd name="connsiteX5" fmla="*/ 2757488 w 3886201"/>
                      <a:gd name="connsiteY5" fmla="*/ 2443162 h 2543175"/>
                      <a:gd name="connsiteX6" fmla="*/ 3257551 w 3886201"/>
                      <a:gd name="connsiteY6" fmla="*/ 2314575 h 2543175"/>
                      <a:gd name="connsiteX7" fmla="*/ 3629026 w 3886201"/>
                      <a:gd name="connsiteY7" fmla="*/ 2028825 h 2543175"/>
                      <a:gd name="connsiteX8" fmla="*/ 3857626 w 3886201"/>
                      <a:gd name="connsiteY8" fmla="*/ 1600200 h 2543175"/>
                      <a:gd name="connsiteX9" fmla="*/ 3886201 w 3886201"/>
                      <a:gd name="connsiteY9" fmla="*/ 928687 h 2543175"/>
                      <a:gd name="connsiteX10" fmla="*/ 3771901 w 3886201"/>
                      <a:gd name="connsiteY10" fmla="*/ 514350 h 2543175"/>
                      <a:gd name="connsiteX11" fmla="*/ 3014663 w 3886201"/>
                      <a:gd name="connsiteY11" fmla="*/ 0 h 2543175"/>
                      <a:gd name="connsiteX12" fmla="*/ 3014663 w 3886201"/>
                      <a:gd name="connsiteY12" fmla="*/ 0 h 2543175"/>
                      <a:gd name="connsiteX0" fmla="*/ 85724 w 3971925"/>
                      <a:gd name="connsiteY0" fmla="*/ 1700212 h 2543175"/>
                      <a:gd name="connsiteX1" fmla="*/ 0 w 3971925"/>
                      <a:gd name="connsiteY1" fmla="*/ 1157287 h 2543175"/>
                      <a:gd name="connsiteX2" fmla="*/ 385762 w 3971925"/>
                      <a:gd name="connsiteY2" fmla="*/ 2100262 h 2543175"/>
                      <a:gd name="connsiteX3" fmla="*/ 814387 w 3971925"/>
                      <a:gd name="connsiteY3" fmla="*/ 2343150 h 2543175"/>
                      <a:gd name="connsiteX4" fmla="*/ 2085975 w 3971925"/>
                      <a:gd name="connsiteY4" fmla="*/ 2543175 h 2543175"/>
                      <a:gd name="connsiteX5" fmla="*/ 2843212 w 3971925"/>
                      <a:gd name="connsiteY5" fmla="*/ 2443162 h 2543175"/>
                      <a:gd name="connsiteX6" fmla="*/ 3343275 w 3971925"/>
                      <a:gd name="connsiteY6" fmla="*/ 2314575 h 2543175"/>
                      <a:gd name="connsiteX7" fmla="*/ 3714750 w 3971925"/>
                      <a:gd name="connsiteY7" fmla="*/ 2028825 h 2543175"/>
                      <a:gd name="connsiteX8" fmla="*/ 3943350 w 3971925"/>
                      <a:gd name="connsiteY8" fmla="*/ 1600200 h 2543175"/>
                      <a:gd name="connsiteX9" fmla="*/ 3971925 w 3971925"/>
                      <a:gd name="connsiteY9" fmla="*/ 928687 h 2543175"/>
                      <a:gd name="connsiteX10" fmla="*/ 3857625 w 3971925"/>
                      <a:gd name="connsiteY10" fmla="*/ 514350 h 2543175"/>
                      <a:gd name="connsiteX11" fmla="*/ 3100387 w 3971925"/>
                      <a:gd name="connsiteY11" fmla="*/ 0 h 2543175"/>
                      <a:gd name="connsiteX12" fmla="*/ 3100387 w 3971925"/>
                      <a:gd name="connsiteY12" fmla="*/ 0 h 2543175"/>
                      <a:gd name="connsiteX0" fmla="*/ 0 w 4186238"/>
                      <a:gd name="connsiteY0" fmla="*/ 985837 h 2543175"/>
                      <a:gd name="connsiteX1" fmla="*/ 214313 w 4186238"/>
                      <a:gd name="connsiteY1" fmla="*/ 1157287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186238"/>
                      <a:gd name="connsiteY0" fmla="*/ 985837 h 2543175"/>
                      <a:gd name="connsiteX1" fmla="*/ 228600 w 4186238"/>
                      <a:gd name="connsiteY1" fmla="*/ 1685925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186238"/>
                      <a:gd name="connsiteY0" fmla="*/ 985837 h 2543175"/>
                      <a:gd name="connsiteX1" fmla="*/ 257175 w 4186238"/>
                      <a:gd name="connsiteY1" fmla="*/ 1643062 h 2543175"/>
                      <a:gd name="connsiteX2" fmla="*/ 600075 w 4186238"/>
                      <a:gd name="connsiteY2" fmla="*/ 2100262 h 2543175"/>
                      <a:gd name="connsiteX3" fmla="*/ 1028700 w 4186238"/>
                      <a:gd name="connsiteY3" fmla="*/ 2343150 h 2543175"/>
                      <a:gd name="connsiteX4" fmla="*/ 2300288 w 4186238"/>
                      <a:gd name="connsiteY4" fmla="*/ 2543175 h 2543175"/>
                      <a:gd name="connsiteX5" fmla="*/ 3057525 w 4186238"/>
                      <a:gd name="connsiteY5" fmla="*/ 2443162 h 2543175"/>
                      <a:gd name="connsiteX6" fmla="*/ 3557588 w 4186238"/>
                      <a:gd name="connsiteY6" fmla="*/ 2314575 h 2543175"/>
                      <a:gd name="connsiteX7" fmla="*/ 3929063 w 4186238"/>
                      <a:gd name="connsiteY7" fmla="*/ 2028825 h 2543175"/>
                      <a:gd name="connsiteX8" fmla="*/ 4157663 w 4186238"/>
                      <a:gd name="connsiteY8" fmla="*/ 1600200 h 2543175"/>
                      <a:gd name="connsiteX9" fmla="*/ 4186238 w 4186238"/>
                      <a:gd name="connsiteY9" fmla="*/ 928687 h 2543175"/>
                      <a:gd name="connsiteX10" fmla="*/ 4071938 w 4186238"/>
                      <a:gd name="connsiteY10" fmla="*/ 514350 h 2543175"/>
                      <a:gd name="connsiteX11" fmla="*/ 3314700 w 4186238"/>
                      <a:gd name="connsiteY11" fmla="*/ 0 h 2543175"/>
                      <a:gd name="connsiteX12" fmla="*/ 3314700 w 4186238"/>
                      <a:gd name="connsiteY12" fmla="*/ 0 h 2543175"/>
                      <a:gd name="connsiteX0" fmla="*/ 0 w 4057650"/>
                      <a:gd name="connsiteY0" fmla="*/ 1185862 h 2543175"/>
                      <a:gd name="connsiteX1" fmla="*/ 128587 w 4057650"/>
                      <a:gd name="connsiteY1" fmla="*/ 1643062 h 2543175"/>
                      <a:gd name="connsiteX2" fmla="*/ 471487 w 4057650"/>
                      <a:gd name="connsiteY2" fmla="*/ 2100262 h 2543175"/>
                      <a:gd name="connsiteX3" fmla="*/ 900112 w 4057650"/>
                      <a:gd name="connsiteY3" fmla="*/ 2343150 h 2543175"/>
                      <a:gd name="connsiteX4" fmla="*/ 2171700 w 4057650"/>
                      <a:gd name="connsiteY4" fmla="*/ 2543175 h 2543175"/>
                      <a:gd name="connsiteX5" fmla="*/ 2928937 w 4057650"/>
                      <a:gd name="connsiteY5" fmla="*/ 2443162 h 2543175"/>
                      <a:gd name="connsiteX6" fmla="*/ 3429000 w 4057650"/>
                      <a:gd name="connsiteY6" fmla="*/ 2314575 h 2543175"/>
                      <a:gd name="connsiteX7" fmla="*/ 3800475 w 4057650"/>
                      <a:gd name="connsiteY7" fmla="*/ 2028825 h 2543175"/>
                      <a:gd name="connsiteX8" fmla="*/ 4029075 w 4057650"/>
                      <a:gd name="connsiteY8" fmla="*/ 1600200 h 2543175"/>
                      <a:gd name="connsiteX9" fmla="*/ 4057650 w 4057650"/>
                      <a:gd name="connsiteY9" fmla="*/ 928687 h 2543175"/>
                      <a:gd name="connsiteX10" fmla="*/ 3943350 w 4057650"/>
                      <a:gd name="connsiteY10" fmla="*/ 514350 h 2543175"/>
                      <a:gd name="connsiteX11" fmla="*/ 3186112 w 4057650"/>
                      <a:gd name="connsiteY11" fmla="*/ 0 h 2543175"/>
                      <a:gd name="connsiteX12" fmla="*/ 3186112 w 4057650"/>
                      <a:gd name="connsiteY12" fmla="*/ 0 h 2543175"/>
                      <a:gd name="connsiteX0" fmla="*/ 0 w 4057650"/>
                      <a:gd name="connsiteY0" fmla="*/ 1185862 h 2543175"/>
                      <a:gd name="connsiteX1" fmla="*/ 0 w 4057650"/>
                      <a:gd name="connsiteY1" fmla="*/ 1128712 h 2543175"/>
                      <a:gd name="connsiteX2" fmla="*/ 128587 w 4057650"/>
                      <a:gd name="connsiteY2" fmla="*/ 1643062 h 2543175"/>
                      <a:gd name="connsiteX3" fmla="*/ 471487 w 4057650"/>
                      <a:gd name="connsiteY3" fmla="*/ 2100262 h 2543175"/>
                      <a:gd name="connsiteX4" fmla="*/ 900112 w 4057650"/>
                      <a:gd name="connsiteY4" fmla="*/ 2343150 h 2543175"/>
                      <a:gd name="connsiteX5" fmla="*/ 2171700 w 4057650"/>
                      <a:gd name="connsiteY5" fmla="*/ 2543175 h 2543175"/>
                      <a:gd name="connsiteX6" fmla="*/ 2928937 w 4057650"/>
                      <a:gd name="connsiteY6" fmla="*/ 2443162 h 2543175"/>
                      <a:gd name="connsiteX7" fmla="*/ 3429000 w 4057650"/>
                      <a:gd name="connsiteY7" fmla="*/ 2314575 h 2543175"/>
                      <a:gd name="connsiteX8" fmla="*/ 3800475 w 4057650"/>
                      <a:gd name="connsiteY8" fmla="*/ 2028825 h 2543175"/>
                      <a:gd name="connsiteX9" fmla="*/ 4029075 w 4057650"/>
                      <a:gd name="connsiteY9" fmla="*/ 1600200 h 2543175"/>
                      <a:gd name="connsiteX10" fmla="*/ 4057650 w 4057650"/>
                      <a:gd name="connsiteY10" fmla="*/ 928687 h 2543175"/>
                      <a:gd name="connsiteX11" fmla="*/ 3943350 w 4057650"/>
                      <a:gd name="connsiteY11" fmla="*/ 514350 h 2543175"/>
                      <a:gd name="connsiteX12" fmla="*/ 3186112 w 4057650"/>
                      <a:gd name="connsiteY12" fmla="*/ 0 h 2543175"/>
                      <a:gd name="connsiteX13" fmla="*/ 3186112 w 4057650"/>
                      <a:gd name="connsiteY13" fmla="*/ 0 h 2543175"/>
                      <a:gd name="connsiteX0" fmla="*/ 0 w 4057650"/>
                      <a:gd name="connsiteY0" fmla="*/ 1185862 h 2543175"/>
                      <a:gd name="connsiteX1" fmla="*/ 14287 w 4057650"/>
                      <a:gd name="connsiteY1" fmla="*/ 671512 h 2543175"/>
                      <a:gd name="connsiteX2" fmla="*/ 128587 w 4057650"/>
                      <a:gd name="connsiteY2" fmla="*/ 1643062 h 2543175"/>
                      <a:gd name="connsiteX3" fmla="*/ 471487 w 4057650"/>
                      <a:gd name="connsiteY3" fmla="*/ 2100262 h 2543175"/>
                      <a:gd name="connsiteX4" fmla="*/ 900112 w 4057650"/>
                      <a:gd name="connsiteY4" fmla="*/ 2343150 h 2543175"/>
                      <a:gd name="connsiteX5" fmla="*/ 2171700 w 4057650"/>
                      <a:gd name="connsiteY5" fmla="*/ 2543175 h 2543175"/>
                      <a:gd name="connsiteX6" fmla="*/ 2928937 w 4057650"/>
                      <a:gd name="connsiteY6" fmla="*/ 2443162 h 2543175"/>
                      <a:gd name="connsiteX7" fmla="*/ 3429000 w 4057650"/>
                      <a:gd name="connsiteY7" fmla="*/ 2314575 h 2543175"/>
                      <a:gd name="connsiteX8" fmla="*/ 3800475 w 4057650"/>
                      <a:gd name="connsiteY8" fmla="*/ 2028825 h 2543175"/>
                      <a:gd name="connsiteX9" fmla="*/ 4029075 w 4057650"/>
                      <a:gd name="connsiteY9" fmla="*/ 1600200 h 2543175"/>
                      <a:gd name="connsiteX10" fmla="*/ 4057650 w 4057650"/>
                      <a:gd name="connsiteY10" fmla="*/ 928687 h 2543175"/>
                      <a:gd name="connsiteX11" fmla="*/ 3943350 w 4057650"/>
                      <a:gd name="connsiteY11" fmla="*/ 514350 h 2543175"/>
                      <a:gd name="connsiteX12" fmla="*/ 3186112 w 4057650"/>
                      <a:gd name="connsiteY12" fmla="*/ 0 h 2543175"/>
                      <a:gd name="connsiteX13" fmla="*/ 3186112 w 4057650"/>
                      <a:gd name="connsiteY13" fmla="*/ 0 h 2543175"/>
                      <a:gd name="connsiteX0" fmla="*/ 171451 w 4043363"/>
                      <a:gd name="connsiteY0" fmla="*/ 557212 h 2543175"/>
                      <a:gd name="connsiteX1" fmla="*/ 0 w 4043363"/>
                      <a:gd name="connsiteY1" fmla="*/ 671512 h 2543175"/>
                      <a:gd name="connsiteX2" fmla="*/ 114300 w 4043363"/>
                      <a:gd name="connsiteY2" fmla="*/ 1643062 h 2543175"/>
                      <a:gd name="connsiteX3" fmla="*/ 457200 w 4043363"/>
                      <a:gd name="connsiteY3" fmla="*/ 2100262 h 2543175"/>
                      <a:gd name="connsiteX4" fmla="*/ 885825 w 4043363"/>
                      <a:gd name="connsiteY4" fmla="*/ 2343150 h 2543175"/>
                      <a:gd name="connsiteX5" fmla="*/ 2157413 w 4043363"/>
                      <a:gd name="connsiteY5" fmla="*/ 2543175 h 2543175"/>
                      <a:gd name="connsiteX6" fmla="*/ 2914650 w 4043363"/>
                      <a:gd name="connsiteY6" fmla="*/ 2443162 h 2543175"/>
                      <a:gd name="connsiteX7" fmla="*/ 3414713 w 4043363"/>
                      <a:gd name="connsiteY7" fmla="*/ 2314575 h 2543175"/>
                      <a:gd name="connsiteX8" fmla="*/ 3786188 w 4043363"/>
                      <a:gd name="connsiteY8" fmla="*/ 2028825 h 2543175"/>
                      <a:gd name="connsiteX9" fmla="*/ 4014788 w 4043363"/>
                      <a:gd name="connsiteY9" fmla="*/ 1600200 h 2543175"/>
                      <a:gd name="connsiteX10" fmla="*/ 4043363 w 4043363"/>
                      <a:gd name="connsiteY10" fmla="*/ 928687 h 2543175"/>
                      <a:gd name="connsiteX11" fmla="*/ 3929063 w 4043363"/>
                      <a:gd name="connsiteY11" fmla="*/ 514350 h 2543175"/>
                      <a:gd name="connsiteX12" fmla="*/ 3171825 w 4043363"/>
                      <a:gd name="connsiteY12" fmla="*/ 0 h 2543175"/>
                      <a:gd name="connsiteX13" fmla="*/ 3171825 w 4043363"/>
                      <a:gd name="connsiteY13" fmla="*/ 0 h 2543175"/>
                      <a:gd name="connsiteX0" fmla="*/ 214313 w 4086225"/>
                      <a:gd name="connsiteY0" fmla="*/ 557212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42863 w 4086225"/>
                      <a:gd name="connsiteY0" fmla="*/ 657225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100013 w 4086225"/>
                      <a:gd name="connsiteY0" fmla="*/ 585787 h 2543175"/>
                      <a:gd name="connsiteX1" fmla="*/ 0 w 4086225"/>
                      <a:gd name="connsiteY1" fmla="*/ 1114424 h 2543175"/>
                      <a:gd name="connsiteX2" fmla="*/ 157162 w 4086225"/>
                      <a:gd name="connsiteY2" fmla="*/ 1643062 h 2543175"/>
                      <a:gd name="connsiteX3" fmla="*/ 500062 w 4086225"/>
                      <a:gd name="connsiteY3" fmla="*/ 2100262 h 2543175"/>
                      <a:gd name="connsiteX4" fmla="*/ 928687 w 4086225"/>
                      <a:gd name="connsiteY4" fmla="*/ 2343150 h 2543175"/>
                      <a:gd name="connsiteX5" fmla="*/ 2200275 w 4086225"/>
                      <a:gd name="connsiteY5" fmla="*/ 2543175 h 2543175"/>
                      <a:gd name="connsiteX6" fmla="*/ 2957512 w 4086225"/>
                      <a:gd name="connsiteY6" fmla="*/ 2443162 h 2543175"/>
                      <a:gd name="connsiteX7" fmla="*/ 3457575 w 4086225"/>
                      <a:gd name="connsiteY7" fmla="*/ 2314575 h 2543175"/>
                      <a:gd name="connsiteX8" fmla="*/ 3829050 w 4086225"/>
                      <a:gd name="connsiteY8" fmla="*/ 2028825 h 2543175"/>
                      <a:gd name="connsiteX9" fmla="*/ 4057650 w 4086225"/>
                      <a:gd name="connsiteY9" fmla="*/ 1600200 h 2543175"/>
                      <a:gd name="connsiteX10" fmla="*/ 4086225 w 4086225"/>
                      <a:gd name="connsiteY10" fmla="*/ 928687 h 2543175"/>
                      <a:gd name="connsiteX11" fmla="*/ 3971925 w 4086225"/>
                      <a:gd name="connsiteY11" fmla="*/ 514350 h 2543175"/>
                      <a:gd name="connsiteX12" fmla="*/ 3214687 w 4086225"/>
                      <a:gd name="connsiteY12" fmla="*/ 0 h 2543175"/>
                      <a:gd name="connsiteX13" fmla="*/ 3214687 w 4086225"/>
                      <a:gd name="connsiteY13" fmla="*/ 0 h 2543175"/>
                      <a:gd name="connsiteX0" fmla="*/ 100013 w 4086225"/>
                      <a:gd name="connsiteY0" fmla="*/ 585787 h 2543175"/>
                      <a:gd name="connsiteX1" fmla="*/ 114300 w 4086225"/>
                      <a:gd name="connsiteY1" fmla="*/ 557212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100013 w 4086225"/>
                      <a:gd name="connsiteY0" fmla="*/ 585787 h 2543175"/>
                      <a:gd name="connsiteX1" fmla="*/ 614362 w 4086225"/>
                      <a:gd name="connsiteY1" fmla="*/ 9286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86225"/>
                      <a:gd name="connsiteY0" fmla="*/ 14287 h 2543175"/>
                      <a:gd name="connsiteX1" fmla="*/ 614362 w 4086225"/>
                      <a:gd name="connsiteY1" fmla="*/ 9286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86225"/>
                      <a:gd name="connsiteY0" fmla="*/ 14287 h 2543175"/>
                      <a:gd name="connsiteX1" fmla="*/ 71437 w 4086225"/>
                      <a:gd name="connsiteY1" fmla="*/ 585787 h 2543175"/>
                      <a:gd name="connsiteX2" fmla="*/ 0 w 4086225"/>
                      <a:gd name="connsiteY2" fmla="*/ 1114424 h 2543175"/>
                      <a:gd name="connsiteX3" fmla="*/ 157162 w 4086225"/>
                      <a:gd name="connsiteY3" fmla="*/ 1643062 h 2543175"/>
                      <a:gd name="connsiteX4" fmla="*/ 500062 w 4086225"/>
                      <a:gd name="connsiteY4" fmla="*/ 2100262 h 2543175"/>
                      <a:gd name="connsiteX5" fmla="*/ 928687 w 4086225"/>
                      <a:gd name="connsiteY5" fmla="*/ 2343150 h 2543175"/>
                      <a:gd name="connsiteX6" fmla="*/ 2200275 w 4086225"/>
                      <a:gd name="connsiteY6" fmla="*/ 2543175 h 2543175"/>
                      <a:gd name="connsiteX7" fmla="*/ 2957512 w 4086225"/>
                      <a:gd name="connsiteY7" fmla="*/ 2443162 h 2543175"/>
                      <a:gd name="connsiteX8" fmla="*/ 3457575 w 4086225"/>
                      <a:gd name="connsiteY8" fmla="*/ 2314575 h 2543175"/>
                      <a:gd name="connsiteX9" fmla="*/ 3829050 w 4086225"/>
                      <a:gd name="connsiteY9" fmla="*/ 2028825 h 2543175"/>
                      <a:gd name="connsiteX10" fmla="*/ 4057650 w 4086225"/>
                      <a:gd name="connsiteY10" fmla="*/ 1600200 h 2543175"/>
                      <a:gd name="connsiteX11" fmla="*/ 4086225 w 4086225"/>
                      <a:gd name="connsiteY11" fmla="*/ 928687 h 2543175"/>
                      <a:gd name="connsiteX12" fmla="*/ 3971925 w 4086225"/>
                      <a:gd name="connsiteY12" fmla="*/ 514350 h 2543175"/>
                      <a:gd name="connsiteX13" fmla="*/ 3214687 w 4086225"/>
                      <a:gd name="connsiteY13" fmla="*/ 0 h 2543175"/>
                      <a:gd name="connsiteX14" fmla="*/ 3214687 w 4086225"/>
                      <a:gd name="connsiteY14" fmla="*/ 0 h 2543175"/>
                      <a:gd name="connsiteX0" fmla="*/ 985838 w 4094473"/>
                      <a:gd name="connsiteY0" fmla="*/ 14287 h 2543175"/>
                      <a:gd name="connsiteX1" fmla="*/ 71437 w 4094473"/>
                      <a:gd name="connsiteY1" fmla="*/ 585787 h 2543175"/>
                      <a:gd name="connsiteX2" fmla="*/ 0 w 4094473"/>
                      <a:gd name="connsiteY2" fmla="*/ 1114424 h 2543175"/>
                      <a:gd name="connsiteX3" fmla="*/ 157162 w 4094473"/>
                      <a:gd name="connsiteY3" fmla="*/ 1643062 h 2543175"/>
                      <a:gd name="connsiteX4" fmla="*/ 500062 w 4094473"/>
                      <a:gd name="connsiteY4" fmla="*/ 2100262 h 2543175"/>
                      <a:gd name="connsiteX5" fmla="*/ 928687 w 4094473"/>
                      <a:gd name="connsiteY5" fmla="*/ 2343150 h 2543175"/>
                      <a:gd name="connsiteX6" fmla="*/ 2200275 w 4094473"/>
                      <a:gd name="connsiteY6" fmla="*/ 2543175 h 2543175"/>
                      <a:gd name="connsiteX7" fmla="*/ 2957512 w 4094473"/>
                      <a:gd name="connsiteY7" fmla="*/ 2443162 h 2543175"/>
                      <a:gd name="connsiteX8" fmla="*/ 3457575 w 4094473"/>
                      <a:gd name="connsiteY8" fmla="*/ 2314575 h 2543175"/>
                      <a:gd name="connsiteX9" fmla="*/ 3829050 w 4094473"/>
                      <a:gd name="connsiteY9" fmla="*/ 2028825 h 2543175"/>
                      <a:gd name="connsiteX10" fmla="*/ 4057650 w 4094473"/>
                      <a:gd name="connsiteY10" fmla="*/ 1600200 h 2543175"/>
                      <a:gd name="connsiteX11" fmla="*/ 4086225 w 4094473"/>
                      <a:gd name="connsiteY11" fmla="*/ 928687 h 2543175"/>
                      <a:gd name="connsiteX12" fmla="*/ 4086225 w 4094473"/>
                      <a:gd name="connsiteY12" fmla="*/ 571500 h 2543175"/>
                      <a:gd name="connsiteX13" fmla="*/ 3971925 w 4094473"/>
                      <a:gd name="connsiteY13" fmla="*/ 514350 h 2543175"/>
                      <a:gd name="connsiteX14" fmla="*/ 3214687 w 4094473"/>
                      <a:gd name="connsiteY14" fmla="*/ 0 h 2543175"/>
                      <a:gd name="connsiteX15" fmla="*/ 3214687 w 4094473"/>
                      <a:gd name="connsiteY15" fmla="*/ 0 h 2543175"/>
                      <a:gd name="connsiteX0" fmla="*/ 985838 w 4143375"/>
                      <a:gd name="connsiteY0" fmla="*/ 14287 h 2543175"/>
                      <a:gd name="connsiteX1" fmla="*/ 71437 w 4143375"/>
                      <a:gd name="connsiteY1" fmla="*/ 585787 h 2543175"/>
                      <a:gd name="connsiteX2" fmla="*/ 0 w 4143375"/>
                      <a:gd name="connsiteY2" fmla="*/ 1114424 h 2543175"/>
                      <a:gd name="connsiteX3" fmla="*/ 157162 w 4143375"/>
                      <a:gd name="connsiteY3" fmla="*/ 1643062 h 2543175"/>
                      <a:gd name="connsiteX4" fmla="*/ 500062 w 4143375"/>
                      <a:gd name="connsiteY4" fmla="*/ 2100262 h 2543175"/>
                      <a:gd name="connsiteX5" fmla="*/ 928687 w 4143375"/>
                      <a:gd name="connsiteY5" fmla="*/ 2343150 h 2543175"/>
                      <a:gd name="connsiteX6" fmla="*/ 2200275 w 4143375"/>
                      <a:gd name="connsiteY6" fmla="*/ 2543175 h 2543175"/>
                      <a:gd name="connsiteX7" fmla="*/ 2957512 w 4143375"/>
                      <a:gd name="connsiteY7" fmla="*/ 2443162 h 2543175"/>
                      <a:gd name="connsiteX8" fmla="*/ 3457575 w 4143375"/>
                      <a:gd name="connsiteY8" fmla="*/ 2314575 h 2543175"/>
                      <a:gd name="connsiteX9" fmla="*/ 3829050 w 4143375"/>
                      <a:gd name="connsiteY9" fmla="*/ 2028825 h 2543175"/>
                      <a:gd name="connsiteX10" fmla="*/ 4057650 w 4143375"/>
                      <a:gd name="connsiteY10" fmla="*/ 1600200 h 2543175"/>
                      <a:gd name="connsiteX11" fmla="*/ 4143375 w 4143375"/>
                      <a:gd name="connsiteY11" fmla="*/ 928687 h 2543175"/>
                      <a:gd name="connsiteX12" fmla="*/ 4086225 w 4143375"/>
                      <a:gd name="connsiteY12" fmla="*/ 571500 h 2543175"/>
                      <a:gd name="connsiteX13" fmla="*/ 3971925 w 4143375"/>
                      <a:gd name="connsiteY13" fmla="*/ 514350 h 2543175"/>
                      <a:gd name="connsiteX14" fmla="*/ 3214687 w 4143375"/>
                      <a:gd name="connsiteY14" fmla="*/ 0 h 2543175"/>
                      <a:gd name="connsiteX15" fmla="*/ 3214687 w 4143375"/>
                      <a:gd name="connsiteY15" fmla="*/ 0 h 2543175"/>
                      <a:gd name="connsiteX0" fmla="*/ 985838 w 4200525"/>
                      <a:gd name="connsiteY0" fmla="*/ 14287 h 2543175"/>
                      <a:gd name="connsiteX1" fmla="*/ 71437 w 4200525"/>
                      <a:gd name="connsiteY1" fmla="*/ 585787 h 2543175"/>
                      <a:gd name="connsiteX2" fmla="*/ 0 w 4200525"/>
                      <a:gd name="connsiteY2" fmla="*/ 1114424 h 2543175"/>
                      <a:gd name="connsiteX3" fmla="*/ 157162 w 4200525"/>
                      <a:gd name="connsiteY3" fmla="*/ 1643062 h 2543175"/>
                      <a:gd name="connsiteX4" fmla="*/ 500062 w 4200525"/>
                      <a:gd name="connsiteY4" fmla="*/ 2100262 h 2543175"/>
                      <a:gd name="connsiteX5" fmla="*/ 928687 w 4200525"/>
                      <a:gd name="connsiteY5" fmla="*/ 2343150 h 2543175"/>
                      <a:gd name="connsiteX6" fmla="*/ 2200275 w 4200525"/>
                      <a:gd name="connsiteY6" fmla="*/ 2543175 h 2543175"/>
                      <a:gd name="connsiteX7" fmla="*/ 2957512 w 4200525"/>
                      <a:gd name="connsiteY7" fmla="*/ 2443162 h 2543175"/>
                      <a:gd name="connsiteX8" fmla="*/ 3457575 w 4200525"/>
                      <a:gd name="connsiteY8" fmla="*/ 2314575 h 2543175"/>
                      <a:gd name="connsiteX9" fmla="*/ 3829050 w 4200525"/>
                      <a:gd name="connsiteY9" fmla="*/ 2028825 h 2543175"/>
                      <a:gd name="connsiteX10" fmla="*/ 4057650 w 4200525"/>
                      <a:gd name="connsiteY10" fmla="*/ 1600200 h 2543175"/>
                      <a:gd name="connsiteX11" fmla="*/ 4200525 w 4200525"/>
                      <a:gd name="connsiteY11" fmla="*/ 1185862 h 2543175"/>
                      <a:gd name="connsiteX12" fmla="*/ 4086225 w 4200525"/>
                      <a:gd name="connsiteY12" fmla="*/ 571500 h 2543175"/>
                      <a:gd name="connsiteX13" fmla="*/ 3971925 w 4200525"/>
                      <a:gd name="connsiteY13" fmla="*/ 514350 h 2543175"/>
                      <a:gd name="connsiteX14" fmla="*/ 3214687 w 4200525"/>
                      <a:gd name="connsiteY14" fmla="*/ 0 h 2543175"/>
                      <a:gd name="connsiteX15" fmla="*/ 3214687 w 4200525"/>
                      <a:gd name="connsiteY15" fmla="*/ 0 h 2543175"/>
                      <a:gd name="connsiteX0" fmla="*/ 1081088 w 4200525"/>
                      <a:gd name="connsiteY0" fmla="*/ 0 h 2598738"/>
                      <a:gd name="connsiteX1" fmla="*/ 71437 w 4200525"/>
                      <a:gd name="connsiteY1" fmla="*/ 641350 h 2598738"/>
                      <a:gd name="connsiteX2" fmla="*/ 0 w 4200525"/>
                      <a:gd name="connsiteY2" fmla="*/ 1169987 h 2598738"/>
                      <a:gd name="connsiteX3" fmla="*/ 157162 w 4200525"/>
                      <a:gd name="connsiteY3" fmla="*/ 1698625 h 2598738"/>
                      <a:gd name="connsiteX4" fmla="*/ 500062 w 4200525"/>
                      <a:gd name="connsiteY4" fmla="*/ 2155825 h 2598738"/>
                      <a:gd name="connsiteX5" fmla="*/ 928687 w 4200525"/>
                      <a:gd name="connsiteY5" fmla="*/ 2398713 h 2598738"/>
                      <a:gd name="connsiteX6" fmla="*/ 2200275 w 4200525"/>
                      <a:gd name="connsiteY6" fmla="*/ 2598738 h 2598738"/>
                      <a:gd name="connsiteX7" fmla="*/ 2957512 w 4200525"/>
                      <a:gd name="connsiteY7" fmla="*/ 2498725 h 2598738"/>
                      <a:gd name="connsiteX8" fmla="*/ 3457575 w 4200525"/>
                      <a:gd name="connsiteY8" fmla="*/ 2370138 h 2598738"/>
                      <a:gd name="connsiteX9" fmla="*/ 3829050 w 4200525"/>
                      <a:gd name="connsiteY9" fmla="*/ 2084388 h 2598738"/>
                      <a:gd name="connsiteX10" fmla="*/ 4057650 w 4200525"/>
                      <a:gd name="connsiteY10" fmla="*/ 1655763 h 2598738"/>
                      <a:gd name="connsiteX11" fmla="*/ 4200525 w 4200525"/>
                      <a:gd name="connsiteY11" fmla="*/ 1241425 h 2598738"/>
                      <a:gd name="connsiteX12" fmla="*/ 4086225 w 4200525"/>
                      <a:gd name="connsiteY12" fmla="*/ 627063 h 2598738"/>
                      <a:gd name="connsiteX13" fmla="*/ 3971925 w 4200525"/>
                      <a:gd name="connsiteY13" fmla="*/ 569913 h 2598738"/>
                      <a:gd name="connsiteX14" fmla="*/ 3214687 w 4200525"/>
                      <a:gd name="connsiteY14" fmla="*/ 55563 h 2598738"/>
                      <a:gd name="connsiteX15" fmla="*/ 3214687 w 4200525"/>
                      <a:gd name="connsiteY15" fmla="*/ 55563 h 2598738"/>
                      <a:gd name="connsiteX0" fmla="*/ 1055688 w 4200525"/>
                      <a:gd name="connsiteY0" fmla="*/ 0 h 2547938"/>
                      <a:gd name="connsiteX1" fmla="*/ 71437 w 4200525"/>
                      <a:gd name="connsiteY1" fmla="*/ 590550 h 2547938"/>
                      <a:gd name="connsiteX2" fmla="*/ 0 w 4200525"/>
                      <a:gd name="connsiteY2" fmla="*/ 1119187 h 2547938"/>
                      <a:gd name="connsiteX3" fmla="*/ 157162 w 4200525"/>
                      <a:gd name="connsiteY3" fmla="*/ 1647825 h 2547938"/>
                      <a:gd name="connsiteX4" fmla="*/ 500062 w 4200525"/>
                      <a:gd name="connsiteY4" fmla="*/ 2105025 h 2547938"/>
                      <a:gd name="connsiteX5" fmla="*/ 928687 w 4200525"/>
                      <a:gd name="connsiteY5" fmla="*/ 2347913 h 2547938"/>
                      <a:gd name="connsiteX6" fmla="*/ 2200275 w 4200525"/>
                      <a:gd name="connsiteY6" fmla="*/ 2547938 h 2547938"/>
                      <a:gd name="connsiteX7" fmla="*/ 2957512 w 4200525"/>
                      <a:gd name="connsiteY7" fmla="*/ 2447925 h 2547938"/>
                      <a:gd name="connsiteX8" fmla="*/ 3457575 w 4200525"/>
                      <a:gd name="connsiteY8" fmla="*/ 2319338 h 2547938"/>
                      <a:gd name="connsiteX9" fmla="*/ 3829050 w 4200525"/>
                      <a:gd name="connsiteY9" fmla="*/ 2033588 h 2547938"/>
                      <a:gd name="connsiteX10" fmla="*/ 4057650 w 4200525"/>
                      <a:gd name="connsiteY10" fmla="*/ 1604963 h 2547938"/>
                      <a:gd name="connsiteX11" fmla="*/ 4200525 w 4200525"/>
                      <a:gd name="connsiteY11" fmla="*/ 1190625 h 2547938"/>
                      <a:gd name="connsiteX12" fmla="*/ 4086225 w 4200525"/>
                      <a:gd name="connsiteY12" fmla="*/ 576263 h 2547938"/>
                      <a:gd name="connsiteX13" fmla="*/ 3971925 w 4200525"/>
                      <a:gd name="connsiteY13" fmla="*/ 519113 h 2547938"/>
                      <a:gd name="connsiteX14" fmla="*/ 3214687 w 4200525"/>
                      <a:gd name="connsiteY14" fmla="*/ 4763 h 2547938"/>
                      <a:gd name="connsiteX15" fmla="*/ 3214687 w 4200525"/>
                      <a:gd name="connsiteY15" fmla="*/ 4763 h 2547938"/>
                      <a:gd name="connsiteX0" fmla="*/ 1062038 w 4200525"/>
                      <a:gd name="connsiteY0" fmla="*/ 0 h 2579688"/>
                      <a:gd name="connsiteX1" fmla="*/ 71437 w 4200525"/>
                      <a:gd name="connsiteY1" fmla="*/ 622300 h 2579688"/>
                      <a:gd name="connsiteX2" fmla="*/ 0 w 4200525"/>
                      <a:gd name="connsiteY2" fmla="*/ 1150937 h 2579688"/>
                      <a:gd name="connsiteX3" fmla="*/ 157162 w 4200525"/>
                      <a:gd name="connsiteY3" fmla="*/ 1679575 h 2579688"/>
                      <a:gd name="connsiteX4" fmla="*/ 500062 w 4200525"/>
                      <a:gd name="connsiteY4" fmla="*/ 2136775 h 2579688"/>
                      <a:gd name="connsiteX5" fmla="*/ 928687 w 4200525"/>
                      <a:gd name="connsiteY5" fmla="*/ 2379663 h 2579688"/>
                      <a:gd name="connsiteX6" fmla="*/ 2200275 w 4200525"/>
                      <a:gd name="connsiteY6" fmla="*/ 2579688 h 2579688"/>
                      <a:gd name="connsiteX7" fmla="*/ 2957512 w 4200525"/>
                      <a:gd name="connsiteY7" fmla="*/ 2479675 h 2579688"/>
                      <a:gd name="connsiteX8" fmla="*/ 3457575 w 4200525"/>
                      <a:gd name="connsiteY8" fmla="*/ 2351088 h 2579688"/>
                      <a:gd name="connsiteX9" fmla="*/ 3829050 w 4200525"/>
                      <a:gd name="connsiteY9" fmla="*/ 2065338 h 2579688"/>
                      <a:gd name="connsiteX10" fmla="*/ 4057650 w 4200525"/>
                      <a:gd name="connsiteY10" fmla="*/ 1636713 h 2579688"/>
                      <a:gd name="connsiteX11" fmla="*/ 4200525 w 4200525"/>
                      <a:gd name="connsiteY11" fmla="*/ 1222375 h 2579688"/>
                      <a:gd name="connsiteX12" fmla="*/ 4086225 w 4200525"/>
                      <a:gd name="connsiteY12" fmla="*/ 608013 h 2579688"/>
                      <a:gd name="connsiteX13" fmla="*/ 3971925 w 4200525"/>
                      <a:gd name="connsiteY13" fmla="*/ 550863 h 2579688"/>
                      <a:gd name="connsiteX14" fmla="*/ 3214687 w 4200525"/>
                      <a:gd name="connsiteY14" fmla="*/ 36513 h 2579688"/>
                      <a:gd name="connsiteX15" fmla="*/ 3214687 w 4200525"/>
                      <a:gd name="connsiteY15" fmla="*/ 36513 h 2579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00525" h="2579688">
                        <a:moveTo>
                          <a:pt x="1062038" y="0"/>
                        </a:moveTo>
                        <a:lnTo>
                          <a:pt x="71437" y="622300"/>
                        </a:lnTo>
                        <a:lnTo>
                          <a:pt x="0" y="1150937"/>
                        </a:lnTo>
                        <a:lnTo>
                          <a:pt x="157162" y="1679575"/>
                        </a:lnTo>
                        <a:lnTo>
                          <a:pt x="500062" y="2136775"/>
                        </a:lnTo>
                        <a:lnTo>
                          <a:pt x="928687" y="2379663"/>
                        </a:lnTo>
                        <a:lnTo>
                          <a:pt x="2200275" y="2579688"/>
                        </a:lnTo>
                        <a:lnTo>
                          <a:pt x="2957512" y="2479675"/>
                        </a:lnTo>
                        <a:lnTo>
                          <a:pt x="3457575" y="2351088"/>
                        </a:lnTo>
                        <a:lnTo>
                          <a:pt x="3829050" y="2065338"/>
                        </a:lnTo>
                        <a:lnTo>
                          <a:pt x="4057650" y="1636713"/>
                        </a:lnTo>
                        <a:lnTo>
                          <a:pt x="4200525" y="1222375"/>
                        </a:lnTo>
                        <a:cubicBezTo>
                          <a:pt x="4171950" y="1103313"/>
                          <a:pt x="4114800" y="727075"/>
                          <a:pt x="4086225" y="608013"/>
                        </a:cubicBezTo>
                        <a:lnTo>
                          <a:pt x="3971925" y="550863"/>
                        </a:lnTo>
                        <a:lnTo>
                          <a:pt x="3214687" y="36513"/>
                        </a:lnTo>
                        <a:lnTo>
                          <a:pt x="3214687" y="36513"/>
                        </a:lnTo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68" name="直線コネクタ 167"/>
                  <p:cNvCxnSpPr>
                    <a:endCxn id="167" idx="5"/>
                  </p:cNvCxnSpPr>
                  <p:nvPr/>
                </p:nvCxnSpPr>
                <p:spPr>
                  <a:xfrm flipH="1">
                    <a:off x="3223618" y="4768989"/>
                    <a:ext cx="455896" cy="1559183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コネクタ 168"/>
                  <p:cNvCxnSpPr/>
                  <p:nvPr/>
                </p:nvCxnSpPr>
                <p:spPr>
                  <a:xfrm>
                    <a:off x="4584786" y="4900613"/>
                    <a:ext cx="0" cy="160020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コネクタ 169"/>
                  <p:cNvCxnSpPr>
                    <a:endCxn id="167" idx="8"/>
                  </p:cNvCxnSpPr>
                  <p:nvPr/>
                </p:nvCxnSpPr>
                <p:spPr>
                  <a:xfrm>
                    <a:off x="5211206" y="4723030"/>
                    <a:ext cx="541299" cy="157656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コネクタ 170"/>
                  <p:cNvCxnSpPr>
                    <a:endCxn id="167" idx="11"/>
                  </p:cNvCxnSpPr>
                  <p:nvPr/>
                </p:nvCxnSpPr>
                <p:spPr>
                  <a:xfrm>
                    <a:off x="5547321" y="4228195"/>
                    <a:ext cx="948135" cy="94268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コネクタ 171"/>
                  <p:cNvCxnSpPr>
                    <a:stCxn id="167" idx="3"/>
                  </p:cNvCxnSpPr>
                  <p:nvPr/>
                </p:nvCxnSpPr>
                <p:spPr>
                  <a:xfrm flipV="1">
                    <a:off x="2452093" y="4485084"/>
                    <a:ext cx="885825" cy="114300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コネクタ 172"/>
                  <p:cNvCxnSpPr/>
                  <p:nvPr/>
                </p:nvCxnSpPr>
                <p:spPr>
                  <a:xfrm flipV="1">
                    <a:off x="2471738" y="4200813"/>
                    <a:ext cx="957262" cy="762699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" name="フリーフォーム 165"/>
                <p:cNvSpPr/>
                <p:nvPr/>
              </p:nvSpPr>
              <p:spPr>
                <a:xfrm>
                  <a:off x="3564065" y="3850016"/>
                  <a:ext cx="2298700" cy="1397000"/>
                </a:xfrm>
                <a:custGeom>
                  <a:avLst/>
                  <a:gdLst>
                    <a:gd name="connsiteX0" fmla="*/ 0 w 2298700"/>
                    <a:gd name="connsiteY0" fmla="*/ 692150 h 1397000"/>
                    <a:gd name="connsiteX1" fmla="*/ 88900 w 2298700"/>
                    <a:gd name="connsiteY1" fmla="*/ 958850 h 1397000"/>
                    <a:gd name="connsiteX2" fmla="*/ 425450 w 2298700"/>
                    <a:gd name="connsiteY2" fmla="*/ 1250950 h 1397000"/>
                    <a:gd name="connsiteX3" fmla="*/ 1136650 w 2298700"/>
                    <a:gd name="connsiteY3" fmla="*/ 1397000 h 1397000"/>
                    <a:gd name="connsiteX4" fmla="*/ 1949450 w 2298700"/>
                    <a:gd name="connsiteY4" fmla="*/ 1193800 h 1397000"/>
                    <a:gd name="connsiteX5" fmla="*/ 2298700 w 2298700"/>
                    <a:gd name="connsiteY5" fmla="*/ 711200 h 1397000"/>
                    <a:gd name="connsiteX6" fmla="*/ 2222500 w 2298700"/>
                    <a:gd name="connsiteY6" fmla="*/ 463550 h 1397000"/>
                    <a:gd name="connsiteX7" fmla="*/ 1968500 w 2298700"/>
                    <a:gd name="connsiteY7" fmla="*/ 203200 h 1397000"/>
                    <a:gd name="connsiteX8" fmla="*/ 1619250 w 2298700"/>
                    <a:gd name="connsiteY8" fmla="*/ 57150 h 1397000"/>
                    <a:gd name="connsiteX9" fmla="*/ 1270000 w 2298700"/>
                    <a:gd name="connsiteY9" fmla="*/ 0 h 1397000"/>
                    <a:gd name="connsiteX10" fmla="*/ 876300 w 2298700"/>
                    <a:gd name="connsiteY10" fmla="*/ 12700 h 1397000"/>
                    <a:gd name="connsiteX11" fmla="*/ 514350 w 2298700"/>
                    <a:gd name="connsiteY11" fmla="*/ 114300 h 1397000"/>
                    <a:gd name="connsiteX12" fmla="*/ 152400 w 2298700"/>
                    <a:gd name="connsiteY12" fmla="*/ 342900 h 1397000"/>
                    <a:gd name="connsiteX13" fmla="*/ 0 w 2298700"/>
                    <a:gd name="connsiteY13" fmla="*/ 692150 h 139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8700" h="1397000">
                      <a:moveTo>
                        <a:pt x="0" y="692150"/>
                      </a:moveTo>
                      <a:lnTo>
                        <a:pt x="88900" y="958850"/>
                      </a:lnTo>
                      <a:lnTo>
                        <a:pt x="425450" y="1250950"/>
                      </a:lnTo>
                      <a:lnTo>
                        <a:pt x="1136650" y="1397000"/>
                      </a:lnTo>
                      <a:lnTo>
                        <a:pt x="1949450" y="1193800"/>
                      </a:lnTo>
                      <a:lnTo>
                        <a:pt x="2298700" y="711200"/>
                      </a:lnTo>
                      <a:lnTo>
                        <a:pt x="2222500" y="463550"/>
                      </a:lnTo>
                      <a:lnTo>
                        <a:pt x="1968500" y="203200"/>
                      </a:lnTo>
                      <a:lnTo>
                        <a:pt x="1619250" y="57150"/>
                      </a:lnTo>
                      <a:lnTo>
                        <a:pt x="1270000" y="0"/>
                      </a:lnTo>
                      <a:lnTo>
                        <a:pt x="876300" y="12700"/>
                      </a:lnTo>
                      <a:lnTo>
                        <a:pt x="514350" y="114300"/>
                      </a:lnTo>
                      <a:lnTo>
                        <a:pt x="152400" y="342900"/>
                      </a:lnTo>
                      <a:lnTo>
                        <a:pt x="0" y="6921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0" name="グループ化 129"/>
              <p:cNvGrpSpPr/>
              <p:nvPr/>
            </p:nvGrpSpPr>
            <p:grpSpPr>
              <a:xfrm>
                <a:off x="4932038" y="3789043"/>
                <a:ext cx="1238603" cy="1372459"/>
                <a:chOff x="4494262" y="4054771"/>
                <a:chExt cx="938760" cy="751812"/>
              </a:xfrm>
            </p:grpSpPr>
            <p:sp>
              <p:nvSpPr>
                <p:cNvPr id="162" name="フリーフォーム 161"/>
                <p:cNvSpPr/>
                <p:nvPr/>
              </p:nvSpPr>
              <p:spPr>
                <a:xfrm>
                  <a:off x="4494262" y="4054771"/>
                  <a:ext cx="938760" cy="386170"/>
                </a:xfrm>
                <a:custGeom>
                  <a:avLst/>
                  <a:gdLst>
                    <a:gd name="connsiteX0" fmla="*/ 85725 w 790575"/>
                    <a:gd name="connsiteY0" fmla="*/ 438150 h 438150"/>
                    <a:gd name="connsiteX1" fmla="*/ 419100 w 790575"/>
                    <a:gd name="connsiteY1" fmla="*/ 304800 h 438150"/>
                    <a:gd name="connsiteX2" fmla="*/ 742950 w 790575"/>
                    <a:gd name="connsiteY2" fmla="*/ 419100 h 438150"/>
                    <a:gd name="connsiteX3" fmla="*/ 742950 w 790575"/>
                    <a:gd name="connsiteY3" fmla="*/ 371475 h 438150"/>
                    <a:gd name="connsiteX4" fmla="*/ 781050 w 790575"/>
                    <a:gd name="connsiteY4" fmla="*/ 323850 h 438150"/>
                    <a:gd name="connsiteX5" fmla="*/ 790575 w 790575"/>
                    <a:gd name="connsiteY5" fmla="*/ 200025 h 438150"/>
                    <a:gd name="connsiteX6" fmla="*/ 704850 w 790575"/>
                    <a:gd name="connsiteY6" fmla="*/ 85725 h 438150"/>
                    <a:gd name="connsiteX7" fmla="*/ 495300 w 790575"/>
                    <a:gd name="connsiteY7" fmla="*/ 0 h 438150"/>
                    <a:gd name="connsiteX8" fmla="*/ 361950 w 790575"/>
                    <a:gd name="connsiteY8" fmla="*/ 0 h 438150"/>
                    <a:gd name="connsiteX9" fmla="*/ 152400 w 790575"/>
                    <a:gd name="connsiteY9" fmla="*/ 66675 h 438150"/>
                    <a:gd name="connsiteX10" fmla="*/ 38100 w 790575"/>
                    <a:gd name="connsiteY10" fmla="*/ 123825 h 438150"/>
                    <a:gd name="connsiteX11" fmla="*/ 0 w 790575"/>
                    <a:gd name="connsiteY11" fmla="*/ 228600 h 438150"/>
                    <a:gd name="connsiteX12" fmla="*/ 38100 w 790575"/>
                    <a:gd name="connsiteY12" fmla="*/ 304800 h 438150"/>
                    <a:gd name="connsiteX13" fmla="*/ 95250 w 790575"/>
                    <a:gd name="connsiteY13" fmla="*/ 371475 h 438150"/>
                    <a:gd name="connsiteX14" fmla="*/ 85725 w 790575"/>
                    <a:gd name="connsiteY14" fmla="*/ 438150 h 438150"/>
                    <a:gd name="connsiteX0" fmla="*/ 85725 w 790575"/>
                    <a:gd name="connsiteY0" fmla="*/ 438150 h 438150"/>
                    <a:gd name="connsiteX1" fmla="*/ 419100 w 790575"/>
                    <a:gd name="connsiteY1" fmla="*/ 304800 h 438150"/>
                    <a:gd name="connsiteX2" fmla="*/ 742950 w 790575"/>
                    <a:gd name="connsiteY2" fmla="*/ 419100 h 438150"/>
                    <a:gd name="connsiteX3" fmla="*/ 742950 w 790575"/>
                    <a:gd name="connsiteY3" fmla="*/ 371475 h 438150"/>
                    <a:gd name="connsiteX4" fmla="*/ 781050 w 790575"/>
                    <a:gd name="connsiteY4" fmla="*/ 323850 h 438150"/>
                    <a:gd name="connsiteX5" fmla="*/ 790575 w 790575"/>
                    <a:gd name="connsiteY5" fmla="*/ 200025 h 438150"/>
                    <a:gd name="connsiteX6" fmla="*/ 704850 w 790575"/>
                    <a:gd name="connsiteY6" fmla="*/ 85725 h 438150"/>
                    <a:gd name="connsiteX7" fmla="*/ 495300 w 790575"/>
                    <a:gd name="connsiteY7" fmla="*/ 0 h 438150"/>
                    <a:gd name="connsiteX8" fmla="*/ 361950 w 790575"/>
                    <a:gd name="connsiteY8" fmla="*/ 0 h 438150"/>
                    <a:gd name="connsiteX9" fmla="*/ 152400 w 790575"/>
                    <a:gd name="connsiteY9" fmla="*/ 66675 h 438150"/>
                    <a:gd name="connsiteX10" fmla="*/ 38100 w 790575"/>
                    <a:gd name="connsiteY10" fmla="*/ 95250 h 438150"/>
                    <a:gd name="connsiteX11" fmla="*/ 0 w 790575"/>
                    <a:gd name="connsiteY11" fmla="*/ 228600 h 438150"/>
                    <a:gd name="connsiteX12" fmla="*/ 38100 w 790575"/>
                    <a:gd name="connsiteY12" fmla="*/ 304800 h 438150"/>
                    <a:gd name="connsiteX13" fmla="*/ 95250 w 790575"/>
                    <a:gd name="connsiteY13" fmla="*/ 371475 h 438150"/>
                    <a:gd name="connsiteX14" fmla="*/ 85725 w 790575"/>
                    <a:gd name="connsiteY14" fmla="*/ 438150 h 438150"/>
                    <a:gd name="connsiteX0" fmla="*/ 85725 w 790575"/>
                    <a:gd name="connsiteY0" fmla="*/ 438150 h 438150"/>
                    <a:gd name="connsiteX1" fmla="*/ 419100 w 790575"/>
                    <a:gd name="connsiteY1" fmla="*/ 304800 h 438150"/>
                    <a:gd name="connsiteX2" fmla="*/ 742950 w 790575"/>
                    <a:gd name="connsiteY2" fmla="*/ 419100 h 438150"/>
                    <a:gd name="connsiteX3" fmla="*/ 742950 w 790575"/>
                    <a:gd name="connsiteY3" fmla="*/ 371475 h 438150"/>
                    <a:gd name="connsiteX4" fmla="*/ 781050 w 790575"/>
                    <a:gd name="connsiteY4" fmla="*/ 323850 h 438150"/>
                    <a:gd name="connsiteX5" fmla="*/ 790575 w 790575"/>
                    <a:gd name="connsiteY5" fmla="*/ 200025 h 438150"/>
                    <a:gd name="connsiteX6" fmla="*/ 704850 w 790575"/>
                    <a:gd name="connsiteY6" fmla="*/ 85725 h 438150"/>
                    <a:gd name="connsiteX7" fmla="*/ 495300 w 790575"/>
                    <a:gd name="connsiteY7" fmla="*/ 0 h 438150"/>
                    <a:gd name="connsiteX8" fmla="*/ 361950 w 790575"/>
                    <a:gd name="connsiteY8" fmla="*/ 0 h 438150"/>
                    <a:gd name="connsiteX9" fmla="*/ 152400 w 790575"/>
                    <a:gd name="connsiteY9" fmla="*/ 19050 h 438150"/>
                    <a:gd name="connsiteX10" fmla="*/ 38100 w 790575"/>
                    <a:gd name="connsiteY10" fmla="*/ 95250 h 438150"/>
                    <a:gd name="connsiteX11" fmla="*/ 0 w 790575"/>
                    <a:gd name="connsiteY11" fmla="*/ 228600 h 438150"/>
                    <a:gd name="connsiteX12" fmla="*/ 38100 w 790575"/>
                    <a:gd name="connsiteY12" fmla="*/ 304800 h 438150"/>
                    <a:gd name="connsiteX13" fmla="*/ 95250 w 790575"/>
                    <a:gd name="connsiteY13" fmla="*/ 371475 h 438150"/>
                    <a:gd name="connsiteX14" fmla="*/ 85725 w 790575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42950 w 819150"/>
                    <a:gd name="connsiteY2" fmla="*/ 419100 h 438150"/>
                    <a:gd name="connsiteX3" fmla="*/ 742950 w 819150"/>
                    <a:gd name="connsiteY3" fmla="*/ 371475 h 438150"/>
                    <a:gd name="connsiteX4" fmla="*/ 781050 w 819150"/>
                    <a:gd name="connsiteY4" fmla="*/ 323850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42950 w 819150"/>
                    <a:gd name="connsiteY2" fmla="*/ 419100 h 438150"/>
                    <a:gd name="connsiteX3" fmla="*/ 742950 w 819150"/>
                    <a:gd name="connsiteY3" fmla="*/ 371475 h 438150"/>
                    <a:gd name="connsiteX4" fmla="*/ 800100 w 819150"/>
                    <a:gd name="connsiteY4" fmla="*/ 247650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42950 w 819150"/>
                    <a:gd name="connsiteY2" fmla="*/ 419100 h 438150"/>
                    <a:gd name="connsiteX3" fmla="*/ 742950 w 819150"/>
                    <a:gd name="connsiteY3" fmla="*/ 371475 h 438150"/>
                    <a:gd name="connsiteX4" fmla="*/ 800100 w 819150"/>
                    <a:gd name="connsiteY4" fmla="*/ 295275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42950 w 819150"/>
                    <a:gd name="connsiteY2" fmla="*/ 419100 h 438150"/>
                    <a:gd name="connsiteX3" fmla="*/ 771525 w 819150"/>
                    <a:gd name="connsiteY3" fmla="*/ 371475 h 438150"/>
                    <a:gd name="connsiteX4" fmla="*/ 800100 w 819150"/>
                    <a:gd name="connsiteY4" fmla="*/ 295275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90575 w 819150"/>
                    <a:gd name="connsiteY2" fmla="*/ 419100 h 438150"/>
                    <a:gd name="connsiteX3" fmla="*/ 771525 w 819150"/>
                    <a:gd name="connsiteY3" fmla="*/ 371475 h 438150"/>
                    <a:gd name="connsiteX4" fmla="*/ 800100 w 819150"/>
                    <a:gd name="connsiteY4" fmla="*/ 295275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62000 w 819150"/>
                    <a:gd name="connsiteY2" fmla="*/ 409575 h 438150"/>
                    <a:gd name="connsiteX3" fmla="*/ 771525 w 819150"/>
                    <a:gd name="connsiteY3" fmla="*/ 371475 h 438150"/>
                    <a:gd name="connsiteX4" fmla="*/ 800100 w 819150"/>
                    <a:gd name="connsiteY4" fmla="*/ 295275 h 438150"/>
                    <a:gd name="connsiteX5" fmla="*/ 819150 w 819150"/>
                    <a:gd name="connsiteY5" fmla="*/ 171450 h 438150"/>
                    <a:gd name="connsiteX6" fmla="*/ 704850 w 819150"/>
                    <a:gd name="connsiteY6" fmla="*/ 857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38150 h 438150"/>
                    <a:gd name="connsiteX1" fmla="*/ 419100 w 819150"/>
                    <a:gd name="connsiteY1" fmla="*/ 304800 h 438150"/>
                    <a:gd name="connsiteX2" fmla="*/ 762000 w 819150"/>
                    <a:gd name="connsiteY2" fmla="*/ 409575 h 438150"/>
                    <a:gd name="connsiteX3" fmla="*/ 771525 w 819150"/>
                    <a:gd name="connsiteY3" fmla="*/ 371475 h 438150"/>
                    <a:gd name="connsiteX4" fmla="*/ 800100 w 819150"/>
                    <a:gd name="connsiteY4" fmla="*/ 295275 h 438150"/>
                    <a:gd name="connsiteX5" fmla="*/ 819150 w 819150"/>
                    <a:gd name="connsiteY5" fmla="*/ 171450 h 438150"/>
                    <a:gd name="connsiteX6" fmla="*/ 717550 w 819150"/>
                    <a:gd name="connsiteY6" fmla="*/ 60325 h 438150"/>
                    <a:gd name="connsiteX7" fmla="*/ 495300 w 819150"/>
                    <a:gd name="connsiteY7" fmla="*/ 0 h 438150"/>
                    <a:gd name="connsiteX8" fmla="*/ 361950 w 819150"/>
                    <a:gd name="connsiteY8" fmla="*/ 0 h 438150"/>
                    <a:gd name="connsiteX9" fmla="*/ 152400 w 819150"/>
                    <a:gd name="connsiteY9" fmla="*/ 19050 h 438150"/>
                    <a:gd name="connsiteX10" fmla="*/ 38100 w 819150"/>
                    <a:gd name="connsiteY10" fmla="*/ 95250 h 438150"/>
                    <a:gd name="connsiteX11" fmla="*/ 0 w 819150"/>
                    <a:gd name="connsiteY11" fmla="*/ 228600 h 438150"/>
                    <a:gd name="connsiteX12" fmla="*/ 38100 w 819150"/>
                    <a:gd name="connsiteY12" fmla="*/ 304800 h 438150"/>
                    <a:gd name="connsiteX13" fmla="*/ 95250 w 819150"/>
                    <a:gd name="connsiteY13" fmla="*/ 371475 h 438150"/>
                    <a:gd name="connsiteX14" fmla="*/ 85725 w 819150"/>
                    <a:gd name="connsiteY14" fmla="*/ 438150 h 438150"/>
                    <a:gd name="connsiteX0" fmla="*/ 85725 w 819150"/>
                    <a:gd name="connsiteY0" fmla="*/ 444500 h 444500"/>
                    <a:gd name="connsiteX1" fmla="*/ 419100 w 819150"/>
                    <a:gd name="connsiteY1" fmla="*/ 311150 h 444500"/>
                    <a:gd name="connsiteX2" fmla="*/ 762000 w 819150"/>
                    <a:gd name="connsiteY2" fmla="*/ 415925 h 444500"/>
                    <a:gd name="connsiteX3" fmla="*/ 771525 w 819150"/>
                    <a:gd name="connsiteY3" fmla="*/ 377825 h 444500"/>
                    <a:gd name="connsiteX4" fmla="*/ 800100 w 819150"/>
                    <a:gd name="connsiteY4" fmla="*/ 301625 h 444500"/>
                    <a:gd name="connsiteX5" fmla="*/ 819150 w 819150"/>
                    <a:gd name="connsiteY5" fmla="*/ 177800 h 444500"/>
                    <a:gd name="connsiteX6" fmla="*/ 717550 w 819150"/>
                    <a:gd name="connsiteY6" fmla="*/ 66675 h 444500"/>
                    <a:gd name="connsiteX7" fmla="*/ 552450 w 819150"/>
                    <a:gd name="connsiteY7" fmla="*/ 0 h 444500"/>
                    <a:gd name="connsiteX8" fmla="*/ 361950 w 819150"/>
                    <a:gd name="connsiteY8" fmla="*/ 6350 h 444500"/>
                    <a:gd name="connsiteX9" fmla="*/ 152400 w 819150"/>
                    <a:gd name="connsiteY9" fmla="*/ 25400 h 444500"/>
                    <a:gd name="connsiteX10" fmla="*/ 38100 w 819150"/>
                    <a:gd name="connsiteY10" fmla="*/ 101600 h 444500"/>
                    <a:gd name="connsiteX11" fmla="*/ 0 w 819150"/>
                    <a:gd name="connsiteY11" fmla="*/ 234950 h 444500"/>
                    <a:gd name="connsiteX12" fmla="*/ 38100 w 819150"/>
                    <a:gd name="connsiteY12" fmla="*/ 311150 h 444500"/>
                    <a:gd name="connsiteX13" fmla="*/ 95250 w 819150"/>
                    <a:gd name="connsiteY13" fmla="*/ 377825 h 444500"/>
                    <a:gd name="connsiteX14" fmla="*/ 85725 w 819150"/>
                    <a:gd name="connsiteY14" fmla="*/ 444500 h 444500"/>
                    <a:gd name="connsiteX0" fmla="*/ 85725 w 819150"/>
                    <a:gd name="connsiteY0" fmla="*/ 444500 h 444500"/>
                    <a:gd name="connsiteX1" fmla="*/ 419100 w 819150"/>
                    <a:gd name="connsiteY1" fmla="*/ 311150 h 444500"/>
                    <a:gd name="connsiteX2" fmla="*/ 762000 w 819150"/>
                    <a:gd name="connsiteY2" fmla="*/ 415925 h 444500"/>
                    <a:gd name="connsiteX3" fmla="*/ 771525 w 819150"/>
                    <a:gd name="connsiteY3" fmla="*/ 377825 h 444500"/>
                    <a:gd name="connsiteX4" fmla="*/ 800100 w 819150"/>
                    <a:gd name="connsiteY4" fmla="*/ 301625 h 444500"/>
                    <a:gd name="connsiteX5" fmla="*/ 819150 w 819150"/>
                    <a:gd name="connsiteY5" fmla="*/ 177800 h 444500"/>
                    <a:gd name="connsiteX6" fmla="*/ 717550 w 819150"/>
                    <a:gd name="connsiteY6" fmla="*/ 66675 h 444500"/>
                    <a:gd name="connsiteX7" fmla="*/ 600998 w 819150"/>
                    <a:gd name="connsiteY7" fmla="*/ 15575 h 444500"/>
                    <a:gd name="connsiteX8" fmla="*/ 552450 w 819150"/>
                    <a:gd name="connsiteY8" fmla="*/ 0 h 444500"/>
                    <a:gd name="connsiteX9" fmla="*/ 361950 w 819150"/>
                    <a:gd name="connsiteY9" fmla="*/ 6350 h 444500"/>
                    <a:gd name="connsiteX10" fmla="*/ 152400 w 819150"/>
                    <a:gd name="connsiteY10" fmla="*/ 25400 h 444500"/>
                    <a:gd name="connsiteX11" fmla="*/ 38100 w 819150"/>
                    <a:gd name="connsiteY11" fmla="*/ 101600 h 444500"/>
                    <a:gd name="connsiteX12" fmla="*/ 0 w 819150"/>
                    <a:gd name="connsiteY12" fmla="*/ 234950 h 444500"/>
                    <a:gd name="connsiteX13" fmla="*/ 38100 w 819150"/>
                    <a:gd name="connsiteY13" fmla="*/ 311150 h 444500"/>
                    <a:gd name="connsiteX14" fmla="*/ 95250 w 819150"/>
                    <a:gd name="connsiteY14" fmla="*/ 377825 h 444500"/>
                    <a:gd name="connsiteX15" fmla="*/ 85725 w 819150"/>
                    <a:gd name="connsiteY15" fmla="*/ 444500 h 444500"/>
                    <a:gd name="connsiteX0" fmla="*/ 85725 w 819150"/>
                    <a:gd name="connsiteY0" fmla="*/ 463550 h 463550"/>
                    <a:gd name="connsiteX1" fmla="*/ 419100 w 819150"/>
                    <a:gd name="connsiteY1" fmla="*/ 330200 h 463550"/>
                    <a:gd name="connsiteX2" fmla="*/ 762000 w 819150"/>
                    <a:gd name="connsiteY2" fmla="*/ 434975 h 463550"/>
                    <a:gd name="connsiteX3" fmla="*/ 771525 w 819150"/>
                    <a:gd name="connsiteY3" fmla="*/ 396875 h 463550"/>
                    <a:gd name="connsiteX4" fmla="*/ 800100 w 819150"/>
                    <a:gd name="connsiteY4" fmla="*/ 320675 h 463550"/>
                    <a:gd name="connsiteX5" fmla="*/ 819150 w 819150"/>
                    <a:gd name="connsiteY5" fmla="*/ 196850 h 463550"/>
                    <a:gd name="connsiteX6" fmla="*/ 717550 w 819150"/>
                    <a:gd name="connsiteY6" fmla="*/ 85725 h 463550"/>
                    <a:gd name="connsiteX7" fmla="*/ 600998 w 819150"/>
                    <a:gd name="connsiteY7" fmla="*/ 34625 h 463550"/>
                    <a:gd name="connsiteX8" fmla="*/ 552450 w 819150"/>
                    <a:gd name="connsiteY8" fmla="*/ 19050 h 463550"/>
                    <a:gd name="connsiteX9" fmla="*/ 361950 w 819150"/>
                    <a:gd name="connsiteY9" fmla="*/ 0 h 463550"/>
                    <a:gd name="connsiteX10" fmla="*/ 152400 w 819150"/>
                    <a:gd name="connsiteY10" fmla="*/ 44450 h 463550"/>
                    <a:gd name="connsiteX11" fmla="*/ 38100 w 819150"/>
                    <a:gd name="connsiteY11" fmla="*/ 120650 h 463550"/>
                    <a:gd name="connsiteX12" fmla="*/ 0 w 819150"/>
                    <a:gd name="connsiteY12" fmla="*/ 254000 h 463550"/>
                    <a:gd name="connsiteX13" fmla="*/ 38100 w 819150"/>
                    <a:gd name="connsiteY13" fmla="*/ 330200 h 463550"/>
                    <a:gd name="connsiteX14" fmla="*/ 95250 w 819150"/>
                    <a:gd name="connsiteY14" fmla="*/ 396875 h 463550"/>
                    <a:gd name="connsiteX15" fmla="*/ 85725 w 819150"/>
                    <a:gd name="connsiteY15" fmla="*/ 463550 h 463550"/>
                    <a:gd name="connsiteX0" fmla="*/ 85725 w 819150"/>
                    <a:gd name="connsiteY0" fmla="*/ 463550 h 463550"/>
                    <a:gd name="connsiteX1" fmla="*/ 419100 w 819150"/>
                    <a:gd name="connsiteY1" fmla="*/ 330200 h 463550"/>
                    <a:gd name="connsiteX2" fmla="*/ 762000 w 819150"/>
                    <a:gd name="connsiteY2" fmla="*/ 434975 h 463550"/>
                    <a:gd name="connsiteX3" fmla="*/ 771525 w 819150"/>
                    <a:gd name="connsiteY3" fmla="*/ 396875 h 463550"/>
                    <a:gd name="connsiteX4" fmla="*/ 800100 w 819150"/>
                    <a:gd name="connsiteY4" fmla="*/ 320675 h 463550"/>
                    <a:gd name="connsiteX5" fmla="*/ 819150 w 819150"/>
                    <a:gd name="connsiteY5" fmla="*/ 196850 h 463550"/>
                    <a:gd name="connsiteX6" fmla="*/ 717550 w 819150"/>
                    <a:gd name="connsiteY6" fmla="*/ 85725 h 463550"/>
                    <a:gd name="connsiteX7" fmla="*/ 626398 w 819150"/>
                    <a:gd name="connsiteY7" fmla="*/ 15575 h 463550"/>
                    <a:gd name="connsiteX8" fmla="*/ 552450 w 819150"/>
                    <a:gd name="connsiteY8" fmla="*/ 19050 h 463550"/>
                    <a:gd name="connsiteX9" fmla="*/ 361950 w 819150"/>
                    <a:gd name="connsiteY9" fmla="*/ 0 h 463550"/>
                    <a:gd name="connsiteX10" fmla="*/ 152400 w 819150"/>
                    <a:gd name="connsiteY10" fmla="*/ 44450 h 463550"/>
                    <a:gd name="connsiteX11" fmla="*/ 38100 w 819150"/>
                    <a:gd name="connsiteY11" fmla="*/ 120650 h 463550"/>
                    <a:gd name="connsiteX12" fmla="*/ 0 w 819150"/>
                    <a:gd name="connsiteY12" fmla="*/ 254000 h 463550"/>
                    <a:gd name="connsiteX13" fmla="*/ 38100 w 819150"/>
                    <a:gd name="connsiteY13" fmla="*/ 330200 h 463550"/>
                    <a:gd name="connsiteX14" fmla="*/ 95250 w 819150"/>
                    <a:gd name="connsiteY14" fmla="*/ 396875 h 463550"/>
                    <a:gd name="connsiteX15" fmla="*/ 85725 w 819150"/>
                    <a:gd name="connsiteY15" fmla="*/ 463550 h 463550"/>
                    <a:gd name="connsiteX0" fmla="*/ 85725 w 819150"/>
                    <a:gd name="connsiteY0" fmla="*/ 463550 h 463550"/>
                    <a:gd name="connsiteX1" fmla="*/ 419100 w 819150"/>
                    <a:gd name="connsiteY1" fmla="*/ 330200 h 463550"/>
                    <a:gd name="connsiteX2" fmla="*/ 762000 w 819150"/>
                    <a:gd name="connsiteY2" fmla="*/ 434975 h 463550"/>
                    <a:gd name="connsiteX3" fmla="*/ 771525 w 819150"/>
                    <a:gd name="connsiteY3" fmla="*/ 396875 h 463550"/>
                    <a:gd name="connsiteX4" fmla="*/ 800100 w 819150"/>
                    <a:gd name="connsiteY4" fmla="*/ 320675 h 463550"/>
                    <a:gd name="connsiteX5" fmla="*/ 819150 w 819150"/>
                    <a:gd name="connsiteY5" fmla="*/ 196850 h 463550"/>
                    <a:gd name="connsiteX6" fmla="*/ 717550 w 819150"/>
                    <a:gd name="connsiteY6" fmla="*/ 85725 h 463550"/>
                    <a:gd name="connsiteX7" fmla="*/ 639098 w 819150"/>
                    <a:gd name="connsiteY7" fmla="*/ 40975 h 463550"/>
                    <a:gd name="connsiteX8" fmla="*/ 552450 w 819150"/>
                    <a:gd name="connsiteY8" fmla="*/ 19050 h 463550"/>
                    <a:gd name="connsiteX9" fmla="*/ 361950 w 819150"/>
                    <a:gd name="connsiteY9" fmla="*/ 0 h 463550"/>
                    <a:gd name="connsiteX10" fmla="*/ 152400 w 819150"/>
                    <a:gd name="connsiteY10" fmla="*/ 44450 h 463550"/>
                    <a:gd name="connsiteX11" fmla="*/ 38100 w 819150"/>
                    <a:gd name="connsiteY11" fmla="*/ 120650 h 463550"/>
                    <a:gd name="connsiteX12" fmla="*/ 0 w 819150"/>
                    <a:gd name="connsiteY12" fmla="*/ 254000 h 463550"/>
                    <a:gd name="connsiteX13" fmla="*/ 38100 w 819150"/>
                    <a:gd name="connsiteY13" fmla="*/ 330200 h 463550"/>
                    <a:gd name="connsiteX14" fmla="*/ 95250 w 819150"/>
                    <a:gd name="connsiteY14" fmla="*/ 396875 h 463550"/>
                    <a:gd name="connsiteX15" fmla="*/ 85725 w 819150"/>
                    <a:gd name="connsiteY15" fmla="*/ 463550 h 463550"/>
                    <a:gd name="connsiteX0" fmla="*/ 85725 w 819150"/>
                    <a:gd name="connsiteY0" fmla="*/ 463550 h 463550"/>
                    <a:gd name="connsiteX1" fmla="*/ 419100 w 819150"/>
                    <a:gd name="connsiteY1" fmla="*/ 330200 h 463550"/>
                    <a:gd name="connsiteX2" fmla="*/ 762000 w 819150"/>
                    <a:gd name="connsiteY2" fmla="*/ 434975 h 463550"/>
                    <a:gd name="connsiteX3" fmla="*/ 771525 w 819150"/>
                    <a:gd name="connsiteY3" fmla="*/ 396875 h 463550"/>
                    <a:gd name="connsiteX4" fmla="*/ 800100 w 819150"/>
                    <a:gd name="connsiteY4" fmla="*/ 320675 h 463550"/>
                    <a:gd name="connsiteX5" fmla="*/ 819150 w 819150"/>
                    <a:gd name="connsiteY5" fmla="*/ 196850 h 463550"/>
                    <a:gd name="connsiteX6" fmla="*/ 717550 w 819150"/>
                    <a:gd name="connsiteY6" fmla="*/ 85725 h 463550"/>
                    <a:gd name="connsiteX7" fmla="*/ 552450 w 819150"/>
                    <a:gd name="connsiteY7" fmla="*/ 19050 h 463550"/>
                    <a:gd name="connsiteX8" fmla="*/ 361950 w 819150"/>
                    <a:gd name="connsiteY8" fmla="*/ 0 h 463550"/>
                    <a:gd name="connsiteX9" fmla="*/ 152400 w 819150"/>
                    <a:gd name="connsiteY9" fmla="*/ 44450 h 463550"/>
                    <a:gd name="connsiteX10" fmla="*/ 38100 w 819150"/>
                    <a:gd name="connsiteY10" fmla="*/ 120650 h 463550"/>
                    <a:gd name="connsiteX11" fmla="*/ 0 w 819150"/>
                    <a:gd name="connsiteY11" fmla="*/ 254000 h 463550"/>
                    <a:gd name="connsiteX12" fmla="*/ 38100 w 819150"/>
                    <a:gd name="connsiteY12" fmla="*/ 330200 h 463550"/>
                    <a:gd name="connsiteX13" fmla="*/ 95250 w 819150"/>
                    <a:gd name="connsiteY13" fmla="*/ 396875 h 463550"/>
                    <a:gd name="connsiteX14" fmla="*/ 85725 w 819150"/>
                    <a:gd name="connsiteY14" fmla="*/ 463550 h 463550"/>
                    <a:gd name="connsiteX0" fmla="*/ 85725 w 819150"/>
                    <a:gd name="connsiteY0" fmla="*/ 463550 h 463550"/>
                    <a:gd name="connsiteX1" fmla="*/ 419100 w 819150"/>
                    <a:gd name="connsiteY1" fmla="*/ 330200 h 463550"/>
                    <a:gd name="connsiteX2" fmla="*/ 762000 w 819150"/>
                    <a:gd name="connsiteY2" fmla="*/ 434975 h 463550"/>
                    <a:gd name="connsiteX3" fmla="*/ 771525 w 819150"/>
                    <a:gd name="connsiteY3" fmla="*/ 396875 h 463550"/>
                    <a:gd name="connsiteX4" fmla="*/ 800100 w 819150"/>
                    <a:gd name="connsiteY4" fmla="*/ 320675 h 463550"/>
                    <a:gd name="connsiteX5" fmla="*/ 819150 w 819150"/>
                    <a:gd name="connsiteY5" fmla="*/ 196850 h 463550"/>
                    <a:gd name="connsiteX6" fmla="*/ 717550 w 819150"/>
                    <a:gd name="connsiteY6" fmla="*/ 85725 h 463550"/>
                    <a:gd name="connsiteX7" fmla="*/ 584200 w 819150"/>
                    <a:gd name="connsiteY7" fmla="*/ 19050 h 463550"/>
                    <a:gd name="connsiteX8" fmla="*/ 361950 w 819150"/>
                    <a:gd name="connsiteY8" fmla="*/ 0 h 463550"/>
                    <a:gd name="connsiteX9" fmla="*/ 152400 w 819150"/>
                    <a:gd name="connsiteY9" fmla="*/ 44450 h 463550"/>
                    <a:gd name="connsiteX10" fmla="*/ 38100 w 819150"/>
                    <a:gd name="connsiteY10" fmla="*/ 120650 h 463550"/>
                    <a:gd name="connsiteX11" fmla="*/ 0 w 819150"/>
                    <a:gd name="connsiteY11" fmla="*/ 254000 h 463550"/>
                    <a:gd name="connsiteX12" fmla="*/ 38100 w 819150"/>
                    <a:gd name="connsiteY12" fmla="*/ 330200 h 463550"/>
                    <a:gd name="connsiteX13" fmla="*/ 95250 w 819150"/>
                    <a:gd name="connsiteY13" fmla="*/ 396875 h 463550"/>
                    <a:gd name="connsiteX14" fmla="*/ 85725 w 819150"/>
                    <a:gd name="connsiteY14" fmla="*/ 463550 h 463550"/>
                    <a:gd name="connsiteX0" fmla="*/ 85725 w 825500"/>
                    <a:gd name="connsiteY0" fmla="*/ 463550 h 463550"/>
                    <a:gd name="connsiteX1" fmla="*/ 419100 w 825500"/>
                    <a:gd name="connsiteY1" fmla="*/ 330200 h 463550"/>
                    <a:gd name="connsiteX2" fmla="*/ 762000 w 825500"/>
                    <a:gd name="connsiteY2" fmla="*/ 434975 h 463550"/>
                    <a:gd name="connsiteX3" fmla="*/ 771525 w 825500"/>
                    <a:gd name="connsiteY3" fmla="*/ 396875 h 463550"/>
                    <a:gd name="connsiteX4" fmla="*/ 825500 w 825500"/>
                    <a:gd name="connsiteY4" fmla="*/ 333375 h 463550"/>
                    <a:gd name="connsiteX5" fmla="*/ 819150 w 825500"/>
                    <a:gd name="connsiteY5" fmla="*/ 196850 h 463550"/>
                    <a:gd name="connsiteX6" fmla="*/ 717550 w 825500"/>
                    <a:gd name="connsiteY6" fmla="*/ 85725 h 463550"/>
                    <a:gd name="connsiteX7" fmla="*/ 584200 w 825500"/>
                    <a:gd name="connsiteY7" fmla="*/ 19050 h 463550"/>
                    <a:gd name="connsiteX8" fmla="*/ 361950 w 825500"/>
                    <a:gd name="connsiteY8" fmla="*/ 0 h 463550"/>
                    <a:gd name="connsiteX9" fmla="*/ 152400 w 825500"/>
                    <a:gd name="connsiteY9" fmla="*/ 44450 h 463550"/>
                    <a:gd name="connsiteX10" fmla="*/ 38100 w 825500"/>
                    <a:gd name="connsiteY10" fmla="*/ 120650 h 463550"/>
                    <a:gd name="connsiteX11" fmla="*/ 0 w 825500"/>
                    <a:gd name="connsiteY11" fmla="*/ 254000 h 463550"/>
                    <a:gd name="connsiteX12" fmla="*/ 38100 w 825500"/>
                    <a:gd name="connsiteY12" fmla="*/ 330200 h 463550"/>
                    <a:gd name="connsiteX13" fmla="*/ 95250 w 825500"/>
                    <a:gd name="connsiteY13" fmla="*/ 396875 h 463550"/>
                    <a:gd name="connsiteX14" fmla="*/ 85725 w 825500"/>
                    <a:gd name="connsiteY14" fmla="*/ 463550 h 463550"/>
                    <a:gd name="connsiteX0" fmla="*/ 85725 w 844550"/>
                    <a:gd name="connsiteY0" fmla="*/ 463550 h 463550"/>
                    <a:gd name="connsiteX1" fmla="*/ 419100 w 844550"/>
                    <a:gd name="connsiteY1" fmla="*/ 330200 h 463550"/>
                    <a:gd name="connsiteX2" fmla="*/ 762000 w 844550"/>
                    <a:gd name="connsiteY2" fmla="*/ 434975 h 463550"/>
                    <a:gd name="connsiteX3" fmla="*/ 771525 w 844550"/>
                    <a:gd name="connsiteY3" fmla="*/ 396875 h 463550"/>
                    <a:gd name="connsiteX4" fmla="*/ 844550 w 844550"/>
                    <a:gd name="connsiteY4" fmla="*/ 314325 h 463550"/>
                    <a:gd name="connsiteX5" fmla="*/ 819150 w 844550"/>
                    <a:gd name="connsiteY5" fmla="*/ 196850 h 463550"/>
                    <a:gd name="connsiteX6" fmla="*/ 717550 w 844550"/>
                    <a:gd name="connsiteY6" fmla="*/ 85725 h 463550"/>
                    <a:gd name="connsiteX7" fmla="*/ 584200 w 844550"/>
                    <a:gd name="connsiteY7" fmla="*/ 19050 h 463550"/>
                    <a:gd name="connsiteX8" fmla="*/ 361950 w 844550"/>
                    <a:gd name="connsiteY8" fmla="*/ 0 h 463550"/>
                    <a:gd name="connsiteX9" fmla="*/ 152400 w 844550"/>
                    <a:gd name="connsiteY9" fmla="*/ 44450 h 463550"/>
                    <a:gd name="connsiteX10" fmla="*/ 38100 w 844550"/>
                    <a:gd name="connsiteY10" fmla="*/ 120650 h 463550"/>
                    <a:gd name="connsiteX11" fmla="*/ 0 w 844550"/>
                    <a:gd name="connsiteY11" fmla="*/ 254000 h 463550"/>
                    <a:gd name="connsiteX12" fmla="*/ 38100 w 844550"/>
                    <a:gd name="connsiteY12" fmla="*/ 330200 h 463550"/>
                    <a:gd name="connsiteX13" fmla="*/ 95250 w 844550"/>
                    <a:gd name="connsiteY13" fmla="*/ 396875 h 463550"/>
                    <a:gd name="connsiteX14" fmla="*/ 85725 w 844550"/>
                    <a:gd name="connsiteY14" fmla="*/ 463550 h 463550"/>
                    <a:gd name="connsiteX0" fmla="*/ 85725 w 825500"/>
                    <a:gd name="connsiteY0" fmla="*/ 463550 h 463550"/>
                    <a:gd name="connsiteX1" fmla="*/ 419100 w 825500"/>
                    <a:gd name="connsiteY1" fmla="*/ 330200 h 463550"/>
                    <a:gd name="connsiteX2" fmla="*/ 762000 w 825500"/>
                    <a:gd name="connsiteY2" fmla="*/ 434975 h 463550"/>
                    <a:gd name="connsiteX3" fmla="*/ 771525 w 825500"/>
                    <a:gd name="connsiteY3" fmla="*/ 396875 h 463550"/>
                    <a:gd name="connsiteX4" fmla="*/ 825500 w 825500"/>
                    <a:gd name="connsiteY4" fmla="*/ 288925 h 463550"/>
                    <a:gd name="connsiteX5" fmla="*/ 819150 w 825500"/>
                    <a:gd name="connsiteY5" fmla="*/ 196850 h 463550"/>
                    <a:gd name="connsiteX6" fmla="*/ 717550 w 825500"/>
                    <a:gd name="connsiteY6" fmla="*/ 85725 h 463550"/>
                    <a:gd name="connsiteX7" fmla="*/ 584200 w 825500"/>
                    <a:gd name="connsiteY7" fmla="*/ 19050 h 463550"/>
                    <a:gd name="connsiteX8" fmla="*/ 361950 w 825500"/>
                    <a:gd name="connsiteY8" fmla="*/ 0 h 463550"/>
                    <a:gd name="connsiteX9" fmla="*/ 152400 w 825500"/>
                    <a:gd name="connsiteY9" fmla="*/ 44450 h 463550"/>
                    <a:gd name="connsiteX10" fmla="*/ 38100 w 825500"/>
                    <a:gd name="connsiteY10" fmla="*/ 120650 h 463550"/>
                    <a:gd name="connsiteX11" fmla="*/ 0 w 825500"/>
                    <a:gd name="connsiteY11" fmla="*/ 254000 h 463550"/>
                    <a:gd name="connsiteX12" fmla="*/ 38100 w 825500"/>
                    <a:gd name="connsiteY12" fmla="*/ 330200 h 463550"/>
                    <a:gd name="connsiteX13" fmla="*/ 95250 w 825500"/>
                    <a:gd name="connsiteY13" fmla="*/ 396875 h 463550"/>
                    <a:gd name="connsiteX14" fmla="*/ 85725 w 825500"/>
                    <a:gd name="connsiteY14" fmla="*/ 463550 h 463550"/>
                    <a:gd name="connsiteX0" fmla="*/ 92075 w 825500"/>
                    <a:gd name="connsiteY0" fmla="*/ 482600 h 482600"/>
                    <a:gd name="connsiteX1" fmla="*/ 419100 w 825500"/>
                    <a:gd name="connsiteY1" fmla="*/ 330200 h 482600"/>
                    <a:gd name="connsiteX2" fmla="*/ 762000 w 825500"/>
                    <a:gd name="connsiteY2" fmla="*/ 434975 h 482600"/>
                    <a:gd name="connsiteX3" fmla="*/ 771525 w 825500"/>
                    <a:gd name="connsiteY3" fmla="*/ 396875 h 482600"/>
                    <a:gd name="connsiteX4" fmla="*/ 825500 w 825500"/>
                    <a:gd name="connsiteY4" fmla="*/ 288925 h 482600"/>
                    <a:gd name="connsiteX5" fmla="*/ 819150 w 825500"/>
                    <a:gd name="connsiteY5" fmla="*/ 196850 h 482600"/>
                    <a:gd name="connsiteX6" fmla="*/ 717550 w 825500"/>
                    <a:gd name="connsiteY6" fmla="*/ 85725 h 482600"/>
                    <a:gd name="connsiteX7" fmla="*/ 584200 w 825500"/>
                    <a:gd name="connsiteY7" fmla="*/ 19050 h 482600"/>
                    <a:gd name="connsiteX8" fmla="*/ 361950 w 825500"/>
                    <a:gd name="connsiteY8" fmla="*/ 0 h 482600"/>
                    <a:gd name="connsiteX9" fmla="*/ 152400 w 825500"/>
                    <a:gd name="connsiteY9" fmla="*/ 44450 h 482600"/>
                    <a:gd name="connsiteX10" fmla="*/ 38100 w 825500"/>
                    <a:gd name="connsiteY10" fmla="*/ 120650 h 482600"/>
                    <a:gd name="connsiteX11" fmla="*/ 0 w 825500"/>
                    <a:gd name="connsiteY11" fmla="*/ 254000 h 482600"/>
                    <a:gd name="connsiteX12" fmla="*/ 38100 w 825500"/>
                    <a:gd name="connsiteY12" fmla="*/ 330200 h 482600"/>
                    <a:gd name="connsiteX13" fmla="*/ 95250 w 825500"/>
                    <a:gd name="connsiteY13" fmla="*/ 396875 h 482600"/>
                    <a:gd name="connsiteX14" fmla="*/ 92075 w 825500"/>
                    <a:gd name="connsiteY14" fmla="*/ 482600 h 482600"/>
                    <a:gd name="connsiteX0" fmla="*/ 92075 w 825500"/>
                    <a:gd name="connsiteY0" fmla="*/ 482600 h 482600"/>
                    <a:gd name="connsiteX1" fmla="*/ 419100 w 825500"/>
                    <a:gd name="connsiteY1" fmla="*/ 330200 h 482600"/>
                    <a:gd name="connsiteX2" fmla="*/ 762000 w 825500"/>
                    <a:gd name="connsiteY2" fmla="*/ 434975 h 482600"/>
                    <a:gd name="connsiteX3" fmla="*/ 790575 w 825500"/>
                    <a:gd name="connsiteY3" fmla="*/ 377825 h 482600"/>
                    <a:gd name="connsiteX4" fmla="*/ 825500 w 825500"/>
                    <a:gd name="connsiteY4" fmla="*/ 288925 h 482600"/>
                    <a:gd name="connsiteX5" fmla="*/ 819150 w 825500"/>
                    <a:gd name="connsiteY5" fmla="*/ 196850 h 482600"/>
                    <a:gd name="connsiteX6" fmla="*/ 717550 w 825500"/>
                    <a:gd name="connsiteY6" fmla="*/ 85725 h 482600"/>
                    <a:gd name="connsiteX7" fmla="*/ 584200 w 825500"/>
                    <a:gd name="connsiteY7" fmla="*/ 19050 h 482600"/>
                    <a:gd name="connsiteX8" fmla="*/ 361950 w 825500"/>
                    <a:gd name="connsiteY8" fmla="*/ 0 h 482600"/>
                    <a:gd name="connsiteX9" fmla="*/ 152400 w 825500"/>
                    <a:gd name="connsiteY9" fmla="*/ 44450 h 482600"/>
                    <a:gd name="connsiteX10" fmla="*/ 38100 w 825500"/>
                    <a:gd name="connsiteY10" fmla="*/ 120650 h 482600"/>
                    <a:gd name="connsiteX11" fmla="*/ 0 w 825500"/>
                    <a:gd name="connsiteY11" fmla="*/ 254000 h 482600"/>
                    <a:gd name="connsiteX12" fmla="*/ 38100 w 825500"/>
                    <a:gd name="connsiteY12" fmla="*/ 330200 h 482600"/>
                    <a:gd name="connsiteX13" fmla="*/ 95250 w 825500"/>
                    <a:gd name="connsiteY13" fmla="*/ 396875 h 482600"/>
                    <a:gd name="connsiteX14" fmla="*/ 92075 w 825500"/>
                    <a:gd name="connsiteY14" fmla="*/ 482600 h 482600"/>
                    <a:gd name="connsiteX0" fmla="*/ 92075 w 825500"/>
                    <a:gd name="connsiteY0" fmla="*/ 482600 h 482600"/>
                    <a:gd name="connsiteX1" fmla="*/ 419100 w 825500"/>
                    <a:gd name="connsiteY1" fmla="*/ 330200 h 482600"/>
                    <a:gd name="connsiteX2" fmla="*/ 762000 w 825500"/>
                    <a:gd name="connsiteY2" fmla="*/ 434975 h 482600"/>
                    <a:gd name="connsiteX3" fmla="*/ 758825 w 825500"/>
                    <a:gd name="connsiteY3" fmla="*/ 371475 h 482600"/>
                    <a:gd name="connsiteX4" fmla="*/ 825500 w 825500"/>
                    <a:gd name="connsiteY4" fmla="*/ 288925 h 482600"/>
                    <a:gd name="connsiteX5" fmla="*/ 819150 w 825500"/>
                    <a:gd name="connsiteY5" fmla="*/ 196850 h 482600"/>
                    <a:gd name="connsiteX6" fmla="*/ 717550 w 825500"/>
                    <a:gd name="connsiteY6" fmla="*/ 85725 h 482600"/>
                    <a:gd name="connsiteX7" fmla="*/ 584200 w 825500"/>
                    <a:gd name="connsiteY7" fmla="*/ 19050 h 482600"/>
                    <a:gd name="connsiteX8" fmla="*/ 361950 w 825500"/>
                    <a:gd name="connsiteY8" fmla="*/ 0 h 482600"/>
                    <a:gd name="connsiteX9" fmla="*/ 152400 w 825500"/>
                    <a:gd name="connsiteY9" fmla="*/ 44450 h 482600"/>
                    <a:gd name="connsiteX10" fmla="*/ 38100 w 825500"/>
                    <a:gd name="connsiteY10" fmla="*/ 120650 h 482600"/>
                    <a:gd name="connsiteX11" fmla="*/ 0 w 825500"/>
                    <a:gd name="connsiteY11" fmla="*/ 254000 h 482600"/>
                    <a:gd name="connsiteX12" fmla="*/ 38100 w 825500"/>
                    <a:gd name="connsiteY12" fmla="*/ 330200 h 482600"/>
                    <a:gd name="connsiteX13" fmla="*/ 95250 w 825500"/>
                    <a:gd name="connsiteY13" fmla="*/ 396875 h 482600"/>
                    <a:gd name="connsiteX14" fmla="*/ 92075 w 825500"/>
                    <a:gd name="connsiteY14" fmla="*/ 482600 h 482600"/>
                    <a:gd name="connsiteX0" fmla="*/ 92075 w 825500"/>
                    <a:gd name="connsiteY0" fmla="*/ 482600 h 482600"/>
                    <a:gd name="connsiteX1" fmla="*/ 419100 w 825500"/>
                    <a:gd name="connsiteY1" fmla="*/ 330200 h 482600"/>
                    <a:gd name="connsiteX2" fmla="*/ 762000 w 825500"/>
                    <a:gd name="connsiteY2" fmla="*/ 434975 h 482600"/>
                    <a:gd name="connsiteX3" fmla="*/ 777875 w 825500"/>
                    <a:gd name="connsiteY3" fmla="*/ 371475 h 482600"/>
                    <a:gd name="connsiteX4" fmla="*/ 825500 w 825500"/>
                    <a:gd name="connsiteY4" fmla="*/ 288925 h 482600"/>
                    <a:gd name="connsiteX5" fmla="*/ 819150 w 825500"/>
                    <a:gd name="connsiteY5" fmla="*/ 196850 h 482600"/>
                    <a:gd name="connsiteX6" fmla="*/ 717550 w 825500"/>
                    <a:gd name="connsiteY6" fmla="*/ 85725 h 482600"/>
                    <a:gd name="connsiteX7" fmla="*/ 584200 w 825500"/>
                    <a:gd name="connsiteY7" fmla="*/ 19050 h 482600"/>
                    <a:gd name="connsiteX8" fmla="*/ 361950 w 825500"/>
                    <a:gd name="connsiteY8" fmla="*/ 0 h 482600"/>
                    <a:gd name="connsiteX9" fmla="*/ 152400 w 825500"/>
                    <a:gd name="connsiteY9" fmla="*/ 44450 h 482600"/>
                    <a:gd name="connsiteX10" fmla="*/ 38100 w 825500"/>
                    <a:gd name="connsiteY10" fmla="*/ 120650 h 482600"/>
                    <a:gd name="connsiteX11" fmla="*/ 0 w 825500"/>
                    <a:gd name="connsiteY11" fmla="*/ 254000 h 482600"/>
                    <a:gd name="connsiteX12" fmla="*/ 38100 w 825500"/>
                    <a:gd name="connsiteY12" fmla="*/ 330200 h 482600"/>
                    <a:gd name="connsiteX13" fmla="*/ 95250 w 825500"/>
                    <a:gd name="connsiteY13" fmla="*/ 396875 h 482600"/>
                    <a:gd name="connsiteX14" fmla="*/ 92075 w 825500"/>
                    <a:gd name="connsiteY14" fmla="*/ 482600 h 482600"/>
                    <a:gd name="connsiteX0" fmla="*/ 92075 w 825500"/>
                    <a:gd name="connsiteY0" fmla="*/ 482600 h 482600"/>
                    <a:gd name="connsiteX1" fmla="*/ 419100 w 825500"/>
                    <a:gd name="connsiteY1" fmla="*/ 330200 h 482600"/>
                    <a:gd name="connsiteX2" fmla="*/ 778669 w 825500"/>
                    <a:gd name="connsiteY2" fmla="*/ 456407 h 482600"/>
                    <a:gd name="connsiteX3" fmla="*/ 777875 w 825500"/>
                    <a:gd name="connsiteY3" fmla="*/ 371475 h 482600"/>
                    <a:gd name="connsiteX4" fmla="*/ 825500 w 825500"/>
                    <a:gd name="connsiteY4" fmla="*/ 288925 h 482600"/>
                    <a:gd name="connsiteX5" fmla="*/ 819150 w 825500"/>
                    <a:gd name="connsiteY5" fmla="*/ 196850 h 482600"/>
                    <a:gd name="connsiteX6" fmla="*/ 717550 w 825500"/>
                    <a:gd name="connsiteY6" fmla="*/ 85725 h 482600"/>
                    <a:gd name="connsiteX7" fmla="*/ 584200 w 825500"/>
                    <a:gd name="connsiteY7" fmla="*/ 19050 h 482600"/>
                    <a:gd name="connsiteX8" fmla="*/ 361950 w 825500"/>
                    <a:gd name="connsiteY8" fmla="*/ 0 h 482600"/>
                    <a:gd name="connsiteX9" fmla="*/ 152400 w 825500"/>
                    <a:gd name="connsiteY9" fmla="*/ 44450 h 482600"/>
                    <a:gd name="connsiteX10" fmla="*/ 38100 w 825500"/>
                    <a:gd name="connsiteY10" fmla="*/ 120650 h 482600"/>
                    <a:gd name="connsiteX11" fmla="*/ 0 w 825500"/>
                    <a:gd name="connsiteY11" fmla="*/ 254000 h 482600"/>
                    <a:gd name="connsiteX12" fmla="*/ 38100 w 825500"/>
                    <a:gd name="connsiteY12" fmla="*/ 330200 h 482600"/>
                    <a:gd name="connsiteX13" fmla="*/ 95250 w 825500"/>
                    <a:gd name="connsiteY13" fmla="*/ 396875 h 482600"/>
                    <a:gd name="connsiteX14" fmla="*/ 92075 w 825500"/>
                    <a:gd name="connsiteY14" fmla="*/ 482600 h 482600"/>
                    <a:gd name="connsiteX0" fmla="*/ 92075 w 825500"/>
                    <a:gd name="connsiteY0" fmla="*/ 470693 h 470693"/>
                    <a:gd name="connsiteX1" fmla="*/ 419100 w 825500"/>
                    <a:gd name="connsiteY1" fmla="*/ 330200 h 470693"/>
                    <a:gd name="connsiteX2" fmla="*/ 778669 w 825500"/>
                    <a:gd name="connsiteY2" fmla="*/ 456407 h 470693"/>
                    <a:gd name="connsiteX3" fmla="*/ 777875 w 825500"/>
                    <a:gd name="connsiteY3" fmla="*/ 371475 h 470693"/>
                    <a:gd name="connsiteX4" fmla="*/ 825500 w 825500"/>
                    <a:gd name="connsiteY4" fmla="*/ 288925 h 470693"/>
                    <a:gd name="connsiteX5" fmla="*/ 819150 w 825500"/>
                    <a:gd name="connsiteY5" fmla="*/ 196850 h 470693"/>
                    <a:gd name="connsiteX6" fmla="*/ 717550 w 825500"/>
                    <a:gd name="connsiteY6" fmla="*/ 85725 h 470693"/>
                    <a:gd name="connsiteX7" fmla="*/ 584200 w 825500"/>
                    <a:gd name="connsiteY7" fmla="*/ 19050 h 470693"/>
                    <a:gd name="connsiteX8" fmla="*/ 361950 w 825500"/>
                    <a:gd name="connsiteY8" fmla="*/ 0 h 470693"/>
                    <a:gd name="connsiteX9" fmla="*/ 152400 w 825500"/>
                    <a:gd name="connsiteY9" fmla="*/ 44450 h 470693"/>
                    <a:gd name="connsiteX10" fmla="*/ 38100 w 825500"/>
                    <a:gd name="connsiteY10" fmla="*/ 120650 h 470693"/>
                    <a:gd name="connsiteX11" fmla="*/ 0 w 825500"/>
                    <a:gd name="connsiteY11" fmla="*/ 254000 h 470693"/>
                    <a:gd name="connsiteX12" fmla="*/ 38100 w 825500"/>
                    <a:gd name="connsiteY12" fmla="*/ 330200 h 470693"/>
                    <a:gd name="connsiteX13" fmla="*/ 95250 w 825500"/>
                    <a:gd name="connsiteY13" fmla="*/ 396875 h 470693"/>
                    <a:gd name="connsiteX14" fmla="*/ 92075 w 825500"/>
                    <a:gd name="connsiteY14" fmla="*/ 470693 h 470693"/>
                    <a:gd name="connsiteX0" fmla="*/ 92075 w 825500"/>
                    <a:gd name="connsiteY0" fmla="*/ 470693 h 470693"/>
                    <a:gd name="connsiteX1" fmla="*/ 419100 w 825500"/>
                    <a:gd name="connsiteY1" fmla="*/ 330200 h 470693"/>
                    <a:gd name="connsiteX2" fmla="*/ 778669 w 825500"/>
                    <a:gd name="connsiteY2" fmla="*/ 456407 h 470693"/>
                    <a:gd name="connsiteX3" fmla="*/ 777875 w 825500"/>
                    <a:gd name="connsiteY3" fmla="*/ 371475 h 470693"/>
                    <a:gd name="connsiteX4" fmla="*/ 825500 w 825500"/>
                    <a:gd name="connsiteY4" fmla="*/ 288925 h 470693"/>
                    <a:gd name="connsiteX5" fmla="*/ 819150 w 825500"/>
                    <a:gd name="connsiteY5" fmla="*/ 196850 h 470693"/>
                    <a:gd name="connsiteX6" fmla="*/ 738982 w 825500"/>
                    <a:gd name="connsiteY6" fmla="*/ 100012 h 470693"/>
                    <a:gd name="connsiteX7" fmla="*/ 584200 w 825500"/>
                    <a:gd name="connsiteY7" fmla="*/ 19050 h 470693"/>
                    <a:gd name="connsiteX8" fmla="*/ 361950 w 825500"/>
                    <a:gd name="connsiteY8" fmla="*/ 0 h 470693"/>
                    <a:gd name="connsiteX9" fmla="*/ 152400 w 825500"/>
                    <a:gd name="connsiteY9" fmla="*/ 44450 h 470693"/>
                    <a:gd name="connsiteX10" fmla="*/ 38100 w 825500"/>
                    <a:gd name="connsiteY10" fmla="*/ 120650 h 470693"/>
                    <a:gd name="connsiteX11" fmla="*/ 0 w 825500"/>
                    <a:gd name="connsiteY11" fmla="*/ 254000 h 470693"/>
                    <a:gd name="connsiteX12" fmla="*/ 38100 w 825500"/>
                    <a:gd name="connsiteY12" fmla="*/ 330200 h 470693"/>
                    <a:gd name="connsiteX13" fmla="*/ 95250 w 825500"/>
                    <a:gd name="connsiteY13" fmla="*/ 396875 h 470693"/>
                    <a:gd name="connsiteX14" fmla="*/ 92075 w 825500"/>
                    <a:gd name="connsiteY14" fmla="*/ 470693 h 470693"/>
                    <a:gd name="connsiteX0" fmla="*/ 92075 w 825500"/>
                    <a:gd name="connsiteY0" fmla="*/ 470693 h 470693"/>
                    <a:gd name="connsiteX1" fmla="*/ 419100 w 825500"/>
                    <a:gd name="connsiteY1" fmla="*/ 330200 h 470693"/>
                    <a:gd name="connsiteX2" fmla="*/ 778669 w 825500"/>
                    <a:gd name="connsiteY2" fmla="*/ 456407 h 470693"/>
                    <a:gd name="connsiteX3" fmla="*/ 777875 w 825500"/>
                    <a:gd name="connsiteY3" fmla="*/ 371475 h 470693"/>
                    <a:gd name="connsiteX4" fmla="*/ 825500 w 825500"/>
                    <a:gd name="connsiteY4" fmla="*/ 288925 h 470693"/>
                    <a:gd name="connsiteX5" fmla="*/ 819150 w 825500"/>
                    <a:gd name="connsiteY5" fmla="*/ 196850 h 470693"/>
                    <a:gd name="connsiteX6" fmla="*/ 755651 w 825500"/>
                    <a:gd name="connsiteY6" fmla="*/ 102394 h 470693"/>
                    <a:gd name="connsiteX7" fmla="*/ 584200 w 825500"/>
                    <a:gd name="connsiteY7" fmla="*/ 19050 h 470693"/>
                    <a:gd name="connsiteX8" fmla="*/ 361950 w 825500"/>
                    <a:gd name="connsiteY8" fmla="*/ 0 h 470693"/>
                    <a:gd name="connsiteX9" fmla="*/ 152400 w 825500"/>
                    <a:gd name="connsiteY9" fmla="*/ 44450 h 470693"/>
                    <a:gd name="connsiteX10" fmla="*/ 38100 w 825500"/>
                    <a:gd name="connsiteY10" fmla="*/ 120650 h 470693"/>
                    <a:gd name="connsiteX11" fmla="*/ 0 w 825500"/>
                    <a:gd name="connsiteY11" fmla="*/ 254000 h 470693"/>
                    <a:gd name="connsiteX12" fmla="*/ 38100 w 825500"/>
                    <a:gd name="connsiteY12" fmla="*/ 330200 h 470693"/>
                    <a:gd name="connsiteX13" fmla="*/ 95250 w 825500"/>
                    <a:gd name="connsiteY13" fmla="*/ 396875 h 470693"/>
                    <a:gd name="connsiteX14" fmla="*/ 92075 w 825500"/>
                    <a:gd name="connsiteY14" fmla="*/ 470693 h 470693"/>
                    <a:gd name="connsiteX0" fmla="*/ 110067 w 825500"/>
                    <a:gd name="connsiteY0" fmla="*/ 385112 h 456407"/>
                    <a:gd name="connsiteX1" fmla="*/ 419100 w 825500"/>
                    <a:gd name="connsiteY1" fmla="*/ 330200 h 456407"/>
                    <a:gd name="connsiteX2" fmla="*/ 778669 w 825500"/>
                    <a:gd name="connsiteY2" fmla="*/ 456407 h 456407"/>
                    <a:gd name="connsiteX3" fmla="*/ 777875 w 825500"/>
                    <a:gd name="connsiteY3" fmla="*/ 371475 h 456407"/>
                    <a:gd name="connsiteX4" fmla="*/ 825500 w 825500"/>
                    <a:gd name="connsiteY4" fmla="*/ 288925 h 456407"/>
                    <a:gd name="connsiteX5" fmla="*/ 819150 w 825500"/>
                    <a:gd name="connsiteY5" fmla="*/ 196850 h 456407"/>
                    <a:gd name="connsiteX6" fmla="*/ 755651 w 825500"/>
                    <a:gd name="connsiteY6" fmla="*/ 102394 h 456407"/>
                    <a:gd name="connsiteX7" fmla="*/ 584200 w 825500"/>
                    <a:gd name="connsiteY7" fmla="*/ 19050 h 456407"/>
                    <a:gd name="connsiteX8" fmla="*/ 361950 w 825500"/>
                    <a:gd name="connsiteY8" fmla="*/ 0 h 456407"/>
                    <a:gd name="connsiteX9" fmla="*/ 152400 w 825500"/>
                    <a:gd name="connsiteY9" fmla="*/ 44450 h 456407"/>
                    <a:gd name="connsiteX10" fmla="*/ 38100 w 825500"/>
                    <a:gd name="connsiteY10" fmla="*/ 120650 h 456407"/>
                    <a:gd name="connsiteX11" fmla="*/ 0 w 825500"/>
                    <a:gd name="connsiteY11" fmla="*/ 254000 h 456407"/>
                    <a:gd name="connsiteX12" fmla="*/ 38100 w 825500"/>
                    <a:gd name="connsiteY12" fmla="*/ 330200 h 456407"/>
                    <a:gd name="connsiteX13" fmla="*/ 95250 w 825500"/>
                    <a:gd name="connsiteY13" fmla="*/ 396875 h 456407"/>
                    <a:gd name="connsiteX14" fmla="*/ 110067 w 825500"/>
                    <a:gd name="connsiteY14" fmla="*/ 385112 h 456407"/>
                    <a:gd name="connsiteX0" fmla="*/ 110067 w 825500"/>
                    <a:gd name="connsiteY0" fmla="*/ 385112 h 399786"/>
                    <a:gd name="connsiteX1" fmla="*/ 419100 w 825500"/>
                    <a:gd name="connsiteY1" fmla="*/ 330200 h 399786"/>
                    <a:gd name="connsiteX2" fmla="*/ 770467 w 825500"/>
                    <a:gd name="connsiteY2" fmla="*/ 385113 h 399786"/>
                    <a:gd name="connsiteX3" fmla="*/ 777875 w 825500"/>
                    <a:gd name="connsiteY3" fmla="*/ 371475 h 399786"/>
                    <a:gd name="connsiteX4" fmla="*/ 825500 w 825500"/>
                    <a:gd name="connsiteY4" fmla="*/ 288925 h 399786"/>
                    <a:gd name="connsiteX5" fmla="*/ 819150 w 825500"/>
                    <a:gd name="connsiteY5" fmla="*/ 196850 h 399786"/>
                    <a:gd name="connsiteX6" fmla="*/ 755651 w 825500"/>
                    <a:gd name="connsiteY6" fmla="*/ 102394 h 399786"/>
                    <a:gd name="connsiteX7" fmla="*/ 584200 w 825500"/>
                    <a:gd name="connsiteY7" fmla="*/ 19050 h 399786"/>
                    <a:gd name="connsiteX8" fmla="*/ 361950 w 825500"/>
                    <a:gd name="connsiteY8" fmla="*/ 0 h 399786"/>
                    <a:gd name="connsiteX9" fmla="*/ 152400 w 825500"/>
                    <a:gd name="connsiteY9" fmla="*/ 44450 h 399786"/>
                    <a:gd name="connsiteX10" fmla="*/ 38100 w 825500"/>
                    <a:gd name="connsiteY10" fmla="*/ 120650 h 399786"/>
                    <a:gd name="connsiteX11" fmla="*/ 0 w 825500"/>
                    <a:gd name="connsiteY11" fmla="*/ 254000 h 399786"/>
                    <a:gd name="connsiteX12" fmla="*/ 38100 w 825500"/>
                    <a:gd name="connsiteY12" fmla="*/ 330200 h 399786"/>
                    <a:gd name="connsiteX13" fmla="*/ 95250 w 825500"/>
                    <a:gd name="connsiteY13" fmla="*/ 396875 h 399786"/>
                    <a:gd name="connsiteX14" fmla="*/ 110067 w 825500"/>
                    <a:gd name="connsiteY14" fmla="*/ 385112 h 399786"/>
                    <a:gd name="connsiteX0" fmla="*/ 55033 w 825500"/>
                    <a:gd name="connsiteY0" fmla="*/ 385113 h 399786"/>
                    <a:gd name="connsiteX1" fmla="*/ 419100 w 825500"/>
                    <a:gd name="connsiteY1" fmla="*/ 330200 h 399786"/>
                    <a:gd name="connsiteX2" fmla="*/ 770467 w 825500"/>
                    <a:gd name="connsiteY2" fmla="*/ 385113 h 399786"/>
                    <a:gd name="connsiteX3" fmla="*/ 777875 w 825500"/>
                    <a:gd name="connsiteY3" fmla="*/ 371475 h 399786"/>
                    <a:gd name="connsiteX4" fmla="*/ 825500 w 825500"/>
                    <a:gd name="connsiteY4" fmla="*/ 288925 h 399786"/>
                    <a:gd name="connsiteX5" fmla="*/ 819150 w 825500"/>
                    <a:gd name="connsiteY5" fmla="*/ 196850 h 399786"/>
                    <a:gd name="connsiteX6" fmla="*/ 755651 w 825500"/>
                    <a:gd name="connsiteY6" fmla="*/ 102394 h 399786"/>
                    <a:gd name="connsiteX7" fmla="*/ 584200 w 825500"/>
                    <a:gd name="connsiteY7" fmla="*/ 19050 h 399786"/>
                    <a:gd name="connsiteX8" fmla="*/ 361950 w 825500"/>
                    <a:gd name="connsiteY8" fmla="*/ 0 h 399786"/>
                    <a:gd name="connsiteX9" fmla="*/ 152400 w 825500"/>
                    <a:gd name="connsiteY9" fmla="*/ 44450 h 399786"/>
                    <a:gd name="connsiteX10" fmla="*/ 38100 w 825500"/>
                    <a:gd name="connsiteY10" fmla="*/ 120650 h 399786"/>
                    <a:gd name="connsiteX11" fmla="*/ 0 w 825500"/>
                    <a:gd name="connsiteY11" fmla="*/ 254000 h 399786"/>
                    <a:gd name="connsiteX12" fmla="*/ 38100 w 825500"/>
                    <a:gd name="connsiteY12" fmla="*/ 330200 h 399786"/>
                    <a:gd name="connsiteX13" fmla="*/ 95250 w 825500"/>
                    <a:gd name="connsiteY13" fmla="*/ 396875 h 399786"/>
                    <a:gd name="connsiteX14" fmla="*/ 55033 w 825500"/>
                    <a:gd name="connsiteY14" fmla="*/ 385113 h 399786"/>
                    <a:gd name="connsiteX0" fmla="*/ 55033 w 825500"/>
                    <a:gd name="connsiteY0" fmla="*/ 385113 h 396875"/>
                    <a:gd name="connsiteX1" fmla="*/ 419100 w 825500"/>
                    <a:gd name="connsiteY1" fmla="*/ 330200 h 396875"/>
                    <a:gd name="connsiteX2" fmla="*/ 770467 w 825500"/>
                    <a:gd name="connsiteY2" fmla="*/ 385113 h 396875"/>
                    <a:gd name="connsiteX3" fmla="*/ 770467 w 825500"/>
                    <a:gd name="connsiteY3" fmla="*/ 342323 h 396875"/>
                    <a:gd name="connsiteX4" fmla="*/ 825500 w 825500"/>
                    <a:gd name="connsiteY4" fmla="*/ 288925 h 396875"/>
                    <a:gd name="connsiteX5" fmla="*/ 819150 w 825500"/>
                    <a:gd name="connsiteY5" fmla="*/ 196850 h 396875"/>
                    <a:gd name="connsiteX6" fmla="*/ 755651 w 825500"/>
                    <a:gd name="connsiteY6" fmla="*/ 102394 h 396875"/>
                    <a:gd name="connsiteX7" fmla="*/ 584200 w 825500"/>
                    <a:gd name="connsiteY7" fmla="*/ 19050 h 396875"/>
                    <a:gd name="connsiteX8" fmla="*/ 361950 w 825500"/>
                    <a:gd name="connsiteY8" fmla="*/ 0 h 396875"/>
                    <a:gd name="connsiteX9" fmla="*/ 152400 w 825500"/>
                    <a:gd name="connsiteY9" fmla="*/ 44450 h 396875"/>
                    <a:gd name="connsiteX10" fmla="*/ 38100 w 825500"/>
                    <a:gd name="connsiteY10" fmla="*/ 120650 h 396875"/>
                    <a:gd name="connsiteX11" fmla="*/ 0 w 825500"/>
                    <a:gd name="connsiteY11" fmla="*/ 254000 h 396875"/>
                    <a:gd name="connsiteX12" fmla="*/ 38100 w 825500"/>
                    <a:gd name="connsiteY12" fmla="*/ 330200 h 396875"/>
                    <a:gd name="connsiteX13" fmla="*/ 95250 w 825500"/>
                    <a:gd name="connsiteY13" fmla="*/ 396875 h 396875"/>
                    <a:gd name="connsiteX14" fmla="*/ 55033 w 825500"/>
                    <a:gd name="connsiteY14" fmla="*/ 385113 h 396875"/>
                    <a:gd name="connsiteX0" fmla="*/ 55033 w 880533"/>
                    <a:gd name="connsiteY0" fmla="*/ 385113 h 396875"/>
                    <a:gd name="connsiteX1" fmla="*/ 419100 w 880533"/>
                    <a:gd name="connsiteY1" fmla="*/ 330200 h 396875"/>
                    <a:gd name="connsiteX2" fmla="*/ 770467 w 880533"/>
                    <a:gd name="connsiteY2" fmla="*/ 385113 h 396875"/>
                    <a:gd name="connsiteX3" fmla="*/ 770467 w 880533"/>
                    <a:gd name="connsiteY3" fmla="*/ 342323 h 396875"/>
                    <a:gd name="connsiteX4" fmla="*/ 880533 w 880533"/>
                    <a:gd name="connsiteY4" fmla="*/ 256742 h 396875"/>
                    <a:gd name="connsiteX5" fmla="*/ 819150 w 880533"/>
                    <a:gd name="connsiteY5" fmla="*/ 196850 h 396875"/>
                    <a:gd name="connsiteX6" fmla="*/ 755651 w 880533"/>
                    <a:gd name="connsiteY6" fmla="*/ 102394 h 396875"/>
                    <a:gd name="connsiteX7" fmla="*/ 584200 w 880533"/>
                    <a:gd name="connsiteY7" fmla="*/ 19050 h 396875"/>
                    <a:gd name="connsiteX8" fmla="*/ 361950 w 880533"/>
                    <a:gd name="connsiteY8" fmla="*/ 0 h 396875"/>
                    <a:gd name="connsiteX9" fmla="*/ 152400 w 880533"/>
                    <a:gd name="connsiteY9" fmla="*/ 44450 h 396875"/>
                    <a:gd name="connsiteX10" fmla="*/ 38100 w 880533"/>
                    <a:gd name="connsiteY10" fmla="*/ 120650 h 396875"/>
                    <a:gd name="connsiteX11" fmla="*/ 0 w 880533"/>
                    <a:gd name="connsiteY11" fmla="*/ 254000 h 396875"/>
                    <a:gd name="connsiteX12" fmla="*/ 38100 w 880533"/>
                    <a:gd name="connsiteY12" fmla="*/ 330200 h 396875"/>
                    <a:gd name="connsiteX13" fmla="*/ 95250 w 880533"/>
                    <a:gd name="connsiteY13" fmla="*/ 396875 h 396875"/>
                    <a:gd name="connsiteX14" fmla="*/ 55033 w 880533"/>
                    <a:gd name="connsiteY14" fmla="*/ 385113 h 396875"/>
                    <a:gd name="connsiteX0" fmla="*/ 55033 w 880533"/>
                    <a:gd name="connsiteY0" fmla="*/ 385113 h 396875"/>
                    <a:gd name="connsiteX1" fmla="*/ 419100 w 880533"/>
                    <a:gd name="connsiteY1" fmla="*/ 330200 h 396875"/>
                    <a:gd name="connsiteX2" fmla="*/ 770466 w 880533"/>
                    <a:gd name="connsiteY2" fmla="*/ 342323 h 396875"/>
                    <a:gd name="connsiteX3" fmla="*/ 770467 w 880533"/>
                    <a:gd name="connsiteY3" fmla="*/ 342323 h 396875"/>
                    <a:gd name="connsiteX4" fmla="*/ 880533 w 880533"/>
                    <a:gd name="connsiteY4" fmla="*/ 256742 h 396875"/>
                    <a:gd name="connsiteX5" fmla="*/ 819150 w 880533"/>
                    <a:gd name="connsiteY5" fmla="*/ 196850 h 396875"/>
                    <a:gd name="connsiteX6" fmla="*/ 755651 w 880533"/>
                    <a:gd name="connsiteY6" fmla="*/ 102394 h 396875"/>
                    <a:gd name="connsiteX7" fmla="*/ 584200 w 880533"/>
                    <a:gd name="connsiteY7" fmla="*/ 19050 h 396875"/>
                    <a:gd name="connsiteX8" fmla="*/ 361950 w 880533"/>
                    <a:gd name="connsiteY8" fmla="*/ 0 h 396875"/>
                    <a:gd name="connsiteX9" fmla="*/ 152400 w 880533"/>
                    <a:gd name="connsiteY9" fmla="*/ 44450 h 396875"/>
                    <a:gd name="connsiteX10" fmla="*/ 38100 w 880533"/>
                    <a:gd name="connsiteY10" fmla="*/ 120650 h 396875"/>
                    <a:gd name="connsiteX11" fmla="*/ 0 w 880533"/>
                    <a:gd name="connsiteY11" fmla="*/ 254000 h 396875"/>
                    <a:gd name="connsiteX12" fmla="*/ 38100 w 880533"/>
                    <a:gd name="connsiteY12" fmla="*/ 330200 h 396875"/>
                    <a:gd name="connsiteX13" fmla="*/ 95250 w 880533"/>
                    <a:gd name="connsiteY13" fmla="*/ 396875 h 396875"/>
                    <a:gd name="connsiteX14" fmla="*/ 55033 w 880533"/>
                    <a:gd name="connsiteY14" fmla="*/ 385113 h 39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0533" h="396875">
                      <a:moveTo>
                        <a:pt x="55033" y="385113"/>
                      </a:moveTo>
                      <a:lnTo>
                        <a:pt x="419100" y="330200"/>
                      </a:lnTo>
                      <a:lnTo>
                        <a:pt x="770466" y="342323"/>
                      </a:lnTo>
                      <a:cubicBezTo>
                        <a:pt x="770201" y="314012"/>
                        <a:pt x="770732" y="370634"/>
                        <a:pt x="770467" y="342323"/>
                      </a:cubicBezTo>
                      <a:lnTo>
                        <a:pt x="880533" y="256742"/>
                      </a:lnTo>
                      <a:lnTo>
                        <a:pt x="819150" y="196850"/>
                      </a:lnTo>
                      <a:lnTo>
                        <a:pt x="755651" y="102394"/>
                      </a:lnTo>
                      <a:cubicBezTo>
                        <a:pt x="711201" y="72761"/>
                        <a:pt x="643467" y="33337"/>
                        <a:pt x="584200" y="19050"/>
                      </a:cubicBezTo>
                      <a:lnTo>
                        <a:pt x="361950" y="0"/>
                      </a:lnTo>
                      <a:lnTo>
                        <a:pt x="152400" y="44450"/>
                      </a:lnTo>
                      <a:lnTo>
                        <a:pt x="38100" y="120650"/>
                      </a:lnTo>
                      <a:lnTo>
                        <a:pt x="0" y="254000"/>
                      </a:lnTo>
                      <a:lnTo>
                        <a:pt x="38100" y="330200"/>
                      </a:lnTo>
                      <a:lnTo>
                        <a:pt x="95250" y="396875"/>
                      </a:lnTo>
                      <a:lnTo>
                        <a:pt x="55033" y="385113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" name="テキスト ボックス 162"/>
                <p:cNvSpPr txBox="1"/>
                <p:nvPr/>
              </p:nvSpPr>
              <p:spPr>
                <a:xfrm>
                  <a:off x="4552935" y="4590670"/>
                  <a:ext cx="844499" cy="2159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 smtClean="0">
                      <a:latin typeface="Arial" pitchFamily="34" charset="0"/>
                      <a:cs typeface="Arial" pitchFamily="34" charset="0"/>
                    </a:rPr>
                    <a:t>sample</a:t>
                  </a:r>
                  <a:endParaRPr kumimoji="1" lang="ja-JP" alt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64" name="直線矢印コネクタ 163"/>
                <p:cNvCxnSpPr/>
                <p:nvPr/>
              </p:nvCxnSpPr>
              <p:spPr>
                <a:xfrm flipH="1" flipV="1">
                  <a:off x="4846298" y="4387857"/>
                  <a:ext cx="96557" cy="19526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グループ化 130"/>
              <p:cNvGrpSpPr/>
              <p:nvPr/>
            </p:nvGrpSpPr>
            <p:grpSpPr>
              <a:xfrm>
                <a:off x="2555776" y="1927005"/>
                <a:ext cx="5832648" cy="4310308"/>
                <a:chOff x="2168775" y="2153580"/>
                <a:chExt cx="5443090" cy="4067341"/>
              </a:xfrm>
            </p:grpSpPr>
            <p:grpSp>
              <p:nvGrpSpPr>
                <p:cNvPr id="145" name="グループ化 144"/>
                <p:cNvGrpSpPr/>
                <p:nvPr/>
              </p:nvGrpSpPr>
              <p:grpSpPr>
                <a:xfrm>
                  <a:off x="2249290" y="2513313"/>
                  <a:ext cx="5362575" cy="3707608"/>
                  <a:chOff x="1038225" y="-657225"/>
                  <a:chExt cx="5362575" cy="3707608"/>
                </a:xfrm>
              </p:grpSpPr>
              <p:sp>
                <p:nvSpPr>
                  <p:cNvPr id="148" name="フリーフォーム 147"/>
                  <p:cNvSpPr/>
                  <p:nvPr/>
                </p:nvSpPr>
                <p:spPr>
                  <a:xfrm>
                    <a:off x="1038225" y="-657225"/>
                    <a:ext cx="5362575" cy="2352675"/>
                  </a:xfrm>
                  <a:custGeom>
                    <a:avLst/>
                    <a:gdLst>
                      <a:gd name="connsiteX0" fmla="*/ 1038225 w 5362575"/>
                      <a:gd name="connsiteY0" fmla="*/ 1743075 h 2352675"/>
                      <a:gd name="connsiteX1" fmla="*/ 1000125 w 5362575"/>
                      <a:gd name="connsiteY1" fmla="*/ 1371600 h 2352675"/>
                      <a:gd name="connsiteX2" fmla="*/ 1066800 w 5362575"/>
                      <a:gd name="connsiteY2" fmla="*/ 1123950 h 2352675"/>
                      <a:gd name="connsiteX3" fmla="*/ 1104900 w 5362575"/>
                      <a:gd name="connsiteY3" fmla="*/ 933450 h 2352675"/>
                      <a:gd name="connsiteX4" fmla="*/ 1285875 w 5362575"/>
                      <a:gd name="connsiteY4" fmla="*/ 752475 h 2352675"/>
                      <a:gd name="connsiteX5" fmla="*/ 1524000 w 5362575"/>
                      <a:gd name="connsiteY5" fmla="*/ 609600 h 2352675"/>
                      <a:gd name="connsiteX6" fmla="*/ 1847850 w 5362575"/>
                      <a:gd name="connsiteY6" fmla="*/ 495300 h 2352675"/>
                      <a:gd name="connsiteX7" fmla="*/ 2085975 w 5362575"/>
                      <a:gd name="connsiteY7" fmla="*/ 419100 h 2352675"/>
                      <a:gd name="connsiteX8" fmla="*/ 2486025 w 5362575"/>
                      <a:gd name="connsiteY8" fmla="*/ 400050 h 2352675"/>
                      <a:gd name="connsiteX9" fmla="*/ 2924175 w 5362575"/>
                      <a:gd name="connsiteY9" fmla="*/ 381000 h 2352675"/>
                      <a:gd name="connsiteX10" fmla="*/ 3257550 w 5362575"/>
                      <a:gd name="connsiteY10" fmla="*/ 457200 h 2352675"/>
                      <a:gd name="connsiteX11" fmla="*/ 3581400 w 5362575"/>
                      <a:gd name="connsiteY11" fmla="*/ 542925 h 2352675"/>
                      <a:gd name="connsiteX12" fmla="*/ 3914775 w 5362575"/>
                      <a:gd name="connsiteY12" fmla="*/ 704850 h 2352675"/>
                      <a:gd name="connsiteX13" fmla="*/ 4238625 w 5362575"/>
                      <a:gd name="connsiteY13" fmla="*/ 971550 h 2352675"/>
                      <a:gd name="connsiteX14" fmla="*/ 4400550 w 5362575"/>
                      <a:gd name="connsiteY14" fmla="*/ 1238250 h 2352675"/>
                      <a:gd name="connsiteX15" fmla="*/ 4400550 w 5362575"/>
                      <a:gd name="connsiteY15" fmla="*/ 1447800 h 2352675"/>
                      <a:gd name="connsiteX16" fmla="*/ 4400550 w 5362575"/>
                      <a:gd name="connsiteY16" fmla="*/ 1647825 h 2352675"/>
                      <a:gd name="connsiteX17" fmla="*/ 4457700 w 5362575"/>
                      <a:gd name="connsiteY17" fmla="*/ 1819275 h 2352675"/>
                      <a:gd name="connsiteX18" fmla="*/ 5133975 w 5362575"/>
                      <a:gd name="connsiteY18" fmla="*/ 2286000 h 2352675"/>
                      <a:gd name="connsiteX19" fmla="*/ 5362575 w 5362575"/>
                      <a:gd name="connsiteY19" fmla="*/ 1695450 h 2352675"/>
                      <a:gd name="connsiteX20" fmla="*/ 5353050 w 5362575"/>
                      <a:gd name="connsiteY20" fmla="*/ 1562100 h 2352675"/>
                      <a:gd name="connsiteX21" fmla="*/ 5162550 w 5362575"/>
                      <a:gd name="connsiteY21" fmla="*/ 581025 h 2352675"/>
                      <a:gd name="connsiteX22" fmla="*/ 3905250 w 5362575"/>
                      <a:gd name="connsiteY22" fmla="*/ 19050 h 2352675"/>
                      <a:gd name="connsiteX23" fmla="*/ 1285875 w 5362575"/>
                      <a:gd name="connsiteY23" fmla="*/ 0 h 2352675"/>
                      <a:gd name="connsiteX24" fmla="*/ 371475 w 5362575"/>
                      <a:gd name="connsiteY24" fmla="*/ 581025 h 2352675"/>
                      <a:gd name="connsiteX25" fmla="*/ 0 w 5362575"/>
                      <a:gd name="connsiteY25" fmla="*/ 1666875 h 2352675"/>
                      <a:gd name="connsiteX26" fmla="*/ 9525 w 5362575"/>
                      <a:gd name="connsiteY26" fmla="*/ 2085975 h 2352675"/>
                      <a:gd name="connsiteX27" fmla="*/ 95250 w 5362575"/>
                      <a:gd name="connsiteY27" fmla="*/ 2352675 h 2352675"/>
                      <a:gd name="connsiteX28" fmla="*/ 876300 w 5362575"/>
                      <a:gd name="connsiteY28" fmla="*/ 1876425 h 2352675"/>
                      <a:gd name="connsiteX29" fmla="*/ 923925 w 5362575"/>
                      <a:gd name="connsiteY29" fmla="*/ 1876425 h 2352675"/>
                      <a:gd name="connsiteX30" fmla="*/ 1038225 w 5362575"/>
                      <a:gd name="connsiteY30" fmla="*/ 1743075 h 2352675"/>
                      <a:gd name="connsiteX0" fmla="*/ 1038225 w 5362575"/>
                      <a:gd name="connsiteY0" fmla="*/ 1743075 h 2352675"/>
                      <a:gd name="connsiteX1" fmla="*/ 1000125 w 5362575"/>
                      <a:gd name="connsiteY1" fmla="*/ 1371600 h 2352675"/>
                      <a:gd name="connsiteX2" fmla="*/ 1066800 w 5362575"/>
                      <a:gd name="connsiteY2" fmla="*/ 1123950 h 2352675"/>
                      <a:gd name="connsiteX3" fmla="*/ 1104900 w 5362575"/>
                      <a:gd name="connsiteY3" fmla="*/ 933450 h 2352675"/>
                      <a:gd name="connsiteX4" fmla="*/ 1285875 w 5362575"/>
                      <a:gd name="connsiteY4" fmla="*/ 781050 h 2352675"/>
                      <a:gd name="connsiteX5" fmla="*/ 1524000 w 5362575"/>
                      <a:gd name="connsiteY5" fmla="*/ 609600 h 2352675"/>
                      <a:gd name="connsiteX6" fmla="*/ 1847850 w 5362575"/>
                      <a:gd name="connsiteY6" fmla="*/ 495300 h 2352675"/>
                      <a:gd name="connsiteX7" fmla="*/ 2085975 w 5362575"/>
                      <a:gd name="connsiteY7" fmla="*/ 419100 h 2352675"/>
                      <a:gd name="connsiteX8" fmla="*/ 2486025 w 5362575"/>
                      <a:gd name="connsiteY8" fmla="*/ 400050 h 2352675"/>
                      <a:gd name="connsiteX9" fmla="*/ 2924175 w 5362575"/>
                      <a:gd name="connsiteY9" fmla="*/ 381000 h 2352675"/>
                      <a:gd name="connsiteX10" fmla="*/ 3257550 w 5362575"/>
                      <a:gd name="connsiteY10" fmla="*/ 457200 h 2352675"/>
                      <a:gd name="connsiteX11" fmla="*/ 3581400 w 5362575"/>
                      <a:gd name="connsiteY11" fmla="*/ 542925 h 2352675"/>
                      <a:gd name="connsiteX12" fmla="*/ 3914775 w 5362575"/>
                      <a:gd name="connsiteY12" fmla="*/ 704850 h 2352675"/>
                      <a:gd name="connsiteX13" fmla="*/ 4238625 w 5362575"/>
                      <a:gd name="connsiteY13" fmla="*/ 971550 h 2352675"/>
                      <a:gd name="connsiteX14" fmla="*/ 4400550 w 5362575"/>
                      <a:gd name="connsiteY14" fmla="*/ 1238250 h 2352675"/>
                      <a:gd name="connsiteX15" fmla="*/ 4400550 w 5362575"/>
                      <a:gd name="connsiteY15" fmla="*/ 1447800 h 2352675"/>
                      <a:gd name="connsiteX16" fmla="*/ 4400550 w 5362575"/>
                      <a:gd name="connsiteY16" fmla="*/ 1647825 h 2352675"/>
                      <a:gd name="connsiteX17" fmla="*/ 4457700 w 5362575"/>
                      <a:gd name="connsiteY17" fmla="*/ 1819275 h 2352675"/>
                      <a:gd name="connsiteX18" fmla="*/ 5133975 w 5362575"/>
                      <a:gd name="connsiteY18" fmla="*/ 2286000 h 2352675"/>
                      <a:gd name="connsiteX19" fmla="*/ 5362575 w 5362575"/>
                      <a:gd name="connsiteY19" fmla="*/ 1695450 h 2352675"/>
                      <a:gd name="connsiteX20" fmla="*/ 5353050 w 5362575"/>
                      <a:gd name="connsiteY20" fmla="*/ 1562100 h 2352675"/>
                      <a:gd name="connsiteX21" fmla="*/ 5162550 w 5362575"/>
                      <a:gd name="connsiteY21" fmla="*/ 581025 h 2352675"/>
                      <a:gd name="connsiteX22" fmla="*/ 3905250 w 5362575"/>
                      <a:gd name="connsiteY22" fmla="*/ 19050 h 2352675"/>
                      <a:gd name="connsiteX23" fmla="*/ 1285875 w 5362575"/>
                      <a:gd name="connsiteY23" fmla="*/ 0 h 2352675"/>
                      <a:gd name="connsiteX24" fmla="*/ 371475 w 5362575"/>
                      <a:gd name="connsiteY24" fmla="*/ 581025 h 2352675"/>
                      <a:gd name="connsiteX25" fmla="*/ 0 w 5362575"/>
                      <a:gd name="connsiteY25" fmla="*/ 1666875 h 2352675"/>
                      <a:gd name="connsiteX26" fmla="*/ 9525 w 5362575"/>
                      <a:gd name="connsiteY26" fmla="*/ 2085975 h 2352675"/>
                      <a:gd name="connsiteX27" fmla="*/ 95250 w 5362575"/>
                      <a:gd name="connsiteY27" fmla="*/ 2352675 h 2352675"/>
                      <a:gd name="connsiteX28" fmla="*/ 876300 w 5362575"/>
                      <a:gd name="connsiteY28" fmla="*/ 1876425 h 2352675"/>
                      <a:gd name="connsiteX29" fmla="*/ 923925 w 5362575"/>
                      <a:gd name="connsiteY29" fmla="*/ 1876425 h 2352675"/>
                      <a:gd name="connsiteX30" fmla="*/ 1038225 w 5362575"/>
                      <a:gd name="connsiteY30" fmla="*/ 1743075 h 2352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5362575" h="2352675">
                        <a:moveTo>
                          <a:pt x="1038225" y="1743075"/>
                        </a:moveTo>
                        <a:lnTo>
                          <a:pt x="1000125" y="1371600"/>
                        </a:lnTo>
                        <a:lnTo>
                          <a:pt x="1066800" y="1123950"/>
                        </a:lnTo>
                        <a:lnTo>
                          <a:pt x="1104900" y="933450"/>
                        </a:lnTo>
                        <a:lnTo>
                          <a:pt x="1285875" y="781050"/>
                        </a:lnTo>
                        <a:lnTo>
                          <a:pt x="1524000" y="609600"/>
                        </a:lnTo>
                        <a:lnTo>
                          <a:pt x="1847850" y="495300"/>
                        </a:lnTo>
                        <a:lnTo>
                          <a:pt x="2085975" y="419100"/>
                        </a:lnTo>
                        <a:lnTo>
                          <a:pt x="2486025" y="400050"/>
                        </a:lnTo>
                        <a:lnTo>
                          <a:pt x="2924175" y="381000"/>
                        </a:lnTo>
                        <a:lnTo>
                          <a:pt x="3257550" y="457200"/>
                        </a:lnTo>
                        <a:lnTo>
                          <a:pt x="3581400" y="542925"/>
                        </a:lnTo>
                        <a:lnTo>
                          <a:pt x="3914775" y="704850"/>
                        </a:lnTo>
                        <a:lnTo>
                          <a:pt x="4238625" y="971550"/>
                        </a:lnTo>
                        <a:lnTo>
                          <a:pt x="4400550" y="1238250"/>
                        </a:lnTo>
                        <a:lnTo>
                          <a:pt x="4400550" y="1447800"/>
                        </a:lnTo>
                        <a:lnTo>
                          <a:pt x="4400550" y="1647825"/>
                        </a:lnTo>
                        <a:lnTo>
                          <a:pt x="4457700" y="1819275"/>
                        </a:lnTo>
                        <a:lnTo>
                          <a:pt x="5133975" y="2286000"/>
                        </a:lnTo>
                        <a:lnTo>
                          <a:pt x="5362575" y="1695450"/>
                        </a:lnTo>
                        <a:lnTo>
                          <a:pt x="5353050" y="1562100"/>
                        </a:lnTo>
                        <a:lnTo>
                          <a:pt x="5162550" y="581025"/>
                        </a:lnTo>
                        <a:lnTo>
                          <a:pt x="3905250" y="19050"/>
                        </a:lnTo>
                        <a:lnTo>
                          <a:pt x="1285875" y="0"/>
                        </a:lnTo>
                        <a:lnTo>
                          <a:pt x="371475" y="581025"/>
                        </a:lnTo>
                        <a:lnTo>
                          <a:pt x="0" y="1666875"/>
                        </a:lnTo>
                        <a:lnTo>
                          <a:pt x="9525" y="2085975"/>
                        </a:lnTo>
                        <a:lnTo>
                          <a:pt x="95250" y="2352675"/>
                        </a:lnTo>
                        <a:lnTo>
                          <a:pt x="876300" y="1876425"/>
                        </a:lnTo>
                        <a:lnTo>
                          <a:pt x="923925" y="1876425"/>
                        </a:lnTo>
                        <a:lnTo>
                          <a:pt x="1038225" y="17430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" name="フリーフォーム 148"/>
                  <p:cNvSpPr/>
                  <p:nvPr/>
                </p:nvSpPr>
                <p:spPr>
                  <a:xfrm>
                    <a:off x="1092108" y="1078708"/>
                    <a:ext cx="2171700" cy="1971675"/>
                  </a:xfrm>
                  <a:custGeom>
                    <a:avLst/>
                    <a:gdLst>
                      <a:gd name="connsiteX0" fmla="*/ 2181225 w 2181225"/>
                      <a:gd name="connsiteY0" fmla="*/ 333375 h 1971675"/>
                      <a:gd name="connsiteX1" fmla="*/ 1600200 w 2181225"/>
                      <a:gd name="connsiteY1" fmla="*/ 571500 h 1971675"/>
                      <a:gd name="connsiteX2" fmla="*/ 1247775 w 2181225"/>
                      <a:gd name="connsiteY2" fmla="*/ 1352550 h 1971675"/>
                      <a:gd name="connsiteX3" fmla="*/ 1181100 w 2181225"/>
                      <a:gd name="connsiteY3" fmla="*/ 1333500 h 1971675"/>
                      <a:gd name="connsiteX4" fmla="*/ 1143000 w 2181225"/>
                      <a:gd name="connsiteY4" fmla="*/ 1285875 h 1971675"/>
                      <a:gd name="connsiteX5" fmla="*/ 952500 w 2181225"/>
                      <a:gd name="connsiteY5" fmla="*/ 1352550 h 1971675"/>
                      <a:gd name="connsiteX6" fmla="*/ 0 w 2181225"/>
                      <a:gd name="connsiteY6" fmla="*/ 1971675 h 1971675"/>
                      <a:gd name="connsiteX7" fmla="*/ 9525 w 2181225"/>
                      <a:gd name="connsiteY7" fmla="*/ 619125 h 1971675"/>
                      <a:gd name="connsiteX8" fmla="*/ 752475 w 2181225"/>
                      <a:gd name="connsiteY8" fmla="*/ 171450 h 1971675"/>
                      <a:gd name="connsiteX9" fmla="*/ 847725 w 2181225"/>
                      <a:gd name="connsiteY9" fmla="*/ 133350 h 1971675"/>
                      <a:gd name="connsiteX10" fmla="*/ 933450 w 2181225"/>
                      <a:gd name="connsiteY10" fmla="*/ 0 h 1971675"/>
                      <a:gd name="connsiteX11" fmla="*/ 1600200 w 2181225"/>
                      <a:gd name="connsiteY11" fmla="*/ 533400 h 1971675"/>
                      <a:gd name="connsiteX12" fmla="*/ 2152650 w 2181225"/>
                      <a:gd name="connsiteY12" fmla="*/ 276225 h 1971675"/>
                      <a:gd name="connsiteX13" fmla="*/ 2181225 w 2181225"/>
                      <a:gd name="connsiteY13" fmla="*/ 333375 h 1971675"/>
                      <a:gd name="connsiteX0" fmla="*/ 2152650 w 2152650"/>
                      <a:gd name="connsiteY0" fmla="*/ 333375 h 1971675"/>
                      <a:gd name="connsiteX1" fmla="*/ 1600200 w 2152650"/>
                      <a:gd name="connsiteY1" fmla="*/ 571500 h 1971675"/>
                      <a:gd name="connsiteX2" fmla="*/ 1247775 w 2152650"/>
                      <a:gd name="connsiteY2" fmla="*/ 1352550 h 1971675"/>
                      <a:gd name="connsiteX3" fmla="*/ 1181100 w 2152650"/>
                      <a:gd name="connsiteY3" fmla="*/ 1333500 h 1971675"/>
                      <a:gd name="connsiteX4" fmla="*/ 1143000 w 2152650"/>
                      <a:gd name="connsiteY4" fmla="*/ 1285875 h 1971675"/>
                      <a:gd name="connsiteX5" fmla="*/ 952500 w 2152650"/>
                      <a:gd name="connsiteY5" fmla="*/ 1352550 h 1971675"/>
                      <a:gd name="connsiteX6" fmla="*/ 0 w 2152650"/>
                      <a:gd name="connsiteY6" fmla="*/ 1971675 h 1971675"/>
                      <a:gd name="connsiteX7" fmla="*/ 9525 w 2152650"/>
                      <a:gd name="connsiteY7" fmla="*/ 619125 h 1971675"/>
                      <a:gd name="connsiteX8" fmla="*/ 752475 w 2152650"/>
                      <a:gd name="connsiteY8" fmla="*/ 171450 h 1971675"/>
                      <a:gd name="connsiteX9" fmla="*/ 847725 w 2152650"/>
                      <a:gd name="connsiteY9" fmla="*/ 133350 h 1971675"/>
                      <a:gd name="connsiteX10" fmla="*/ 933450 w 2152650"/>
                      <a:gd name="connsiteY10" fmla="*/ 0 h 1971675"/>
                      <a:gd name="connsiteX11" fmla="*/ 1600200 w 2152650"/>
                      <a:gd name="connsiteY11" fmla="*/ 533400 h 1971675"/>
                      <a:gd name="connsiteX12" fmla="*/ 2152650 w 2152650"/>
                      <a:gd name="connsiteY12" fmla="*/ 276225 h 1971675"/>
                      <a:gd name="connsiteX13" fmla="*/ 2152650 w 2152650"/>
                      <a:gd name="connsiteY13" fmla="*/ 333375 h 1971675"/>
                      <a:gd name="connsiteX0" fmla="*/ 2171700 w 2171700"/>
                      <a:gd name="connsiteY0" fmla="*/ 342900 h 1971675"/>
                      <a:gd name="connsiteX1" fmla="*/ 1600200 w 2171700"/>
                      <a:gd name="connsiteY1" fmla="*/ 571500 h 1971675"/>
                      <a:gd name="connsiteX2" fmla="*/ 1247775 w 2171700"/>
                      <a:gd name="connsiteY2" fmla="*/ 1352550 h 1971675"/>
                      <a:gd name="connsiteX3" fmla="*/ 1181100 w 2171700"/>
                      <a:gd name="connsiteY3" fmla="*/ 1333500 h 1971675"/>
                      <a:gd name="connsiteX4" fmla="*/ 1143000 w 2171700"/>
                      <a:gd name="connsiteY4" fmla="*/ 1285875 h 1971675"/>
                      <a:gd name="connsiteX5" fmla="*/ 952500 w 2171700"/>
                      <a:gd name="connsiteY5" fmla="*/ 1352550 h 1971675"/>
                      <a:gd name="connsiteX6" fmla="*/ 0 w 2171700"/>
                      <a:gd name="connsiteY6" fmla="*/ 1971675 h 1971675"/>
                      <a:gd name="connsiteX7" fmla="*/ 9525 w 2171700"/>
                      <a:gd name="connsiteY7" fmla="*/ 619125 h 1971675"/>
                      <a:gd name="connsiteX8" fmla="*/ 752475 w 2171700"/>
                      <a:gd name="connsiteY8" fmla="*/ 171450 h 1971675"/>
                      <a:gd name="connsiteX9" fmla="*/ 847725 w 2171700"/>
                      <a:gd name="connsiteY9" fmla="*/ 133350 h 1971675"/>
                      <a:gd name="connsiteX10" fmla="*/ 933450 w 2171700"/>
                      <a:gd name="connsiteY10" fmla="*/ 0 h 1971675"/>
                      <a:gd name="connsiteX11" fmla="*/ 1600200 w 2171700"/>
                      <a:gd name="connsiteY11" fmla="*/ 533400 h 1971675"/>
                      <a:gd name="connsiteX12" fmla="*/ 2152650 w 2171700"/>
                      <a:gd name="connsiteY12" fmla="*/ 276225 h 1971675"/>
                      <a:gd name="connsiteX13" fmla="*/ 2171700 w 2171700"/>
                      <a:gd name="connsiteY13" fmla="*/ 342900 h 19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71700" h="1971675">
                        <a:moveTo>
                          <a:pt x="2171700" y="342900"/>
                        </a:moveTo>
                        <a:lnTo>
                          <a:pt x="1600200" y="571500"/>
                        </a:lnTo>
                        <a:lnTo>
                          <a:pt x="1247775" y="1352550"/>
                        </a:lnTo>
                        <a:lnTo>
                          <a:pt x="1181100" y="1333500"/>
                        </a:lnTo>
                        <a:lnTo>
                          <a:pt x="1143000" y="1285875"/>
                        </a:lnTo>
                        <a:lnTo>
                          <a:pt x="952500" y="1352550"/>
                        </a:lnTo>
                        <a:lnTo>
                          <a:pt x="0" y="1971675"/>
                        </a:lnTo>
                        <a:lnTo>
                          <a:pt x="9525" y="619125"/>
                        </a:lnTo>
                        <a:lnTo>
                          <a:pt x="752475" y="171450"/>
                        </a:lnTo>
                        <a:lnTo>
                          <a:pt x="847725" y="133350"/>
                        </a:lnTo>
                        <a:lnTo>
                          <a:pt x="933450" y="0"/>
                        </a:lnTo>
                        <a:lnTo>
                          <a:pt x="1600200" y="533400"/>
                        </a:lnTo>
                        <a:lnTo>
                          <a:pt x="2152650" y="276225"/>
                        </a:lnTo>
                        <a:lnTo>
                          <a:pt x="2171700" y="3429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フリーフォーム 149"/>
                  <p:cNvSpPr/>
                  <p:nvPr/>
                </p:nvSpPr>
                <p:spPr>
                  <a:xfrm>
                    <a:off x="4229099" y="981075"/>
                    <a:ext cx="1952625" cy="1981200"/>
                  </a:xfrm>
                  <a:custGeom>
                    <a:avLst/>
                    <a:gdLst>
                      <a:gd name="connsiteX0" fmla="*/ 1123950 w 1885950"/>
                      <a:gd name="connsiteY0" fmla="*/ 0 h 1981200"/>
                      <a:gd name="connsiteX1" fmla="*/ 466725 w 1885950"/>
                      <a:gd name="connsiteY1" fmla="*/ 533400 h 1981200"/>
                      <a:gd name="connsiteX2" fmla="*/ 0 w 1885950"/>
                      <a:gd name="connsiteY2" fmla="*/ 371475 h 1981200"/>
                      <a:gd name="connsiteX3" fmla="*/ 0 w 1885950"/>
                      <a:gd name="connsiteY3" fmla="*/ 438150 h 1981200"/>
                      <a:gd name="connsiteX4" fmla="*/ 485775 w 1885950"/>
                      <a:gd name="connsiteY4" fmla="*/ 609600 h 1981200"/>
                      <a:gd name="connsiteX5" fmla="*/ 857250 w 1885950"/>
                      <a:gd name="connsiteY5" fmla="*/ 1466850 h 1981200"/>
                      <a:gd name="connsiteX6" fmla="*/ 923925 w 1885950"/>
                      <a:gd name="connsiteY6" fmla="*/ 1352550 h 1981200"/>
                      <a:gd name="connsiteX7" fmla="*/ 1104900 w 1885950"/>
                      <a:gd name="connsiteY7" fmla="*/ 1381125 h 1981200"/>
                      <a:gd name="connsiteX8" fmla="*/ 1190625 w 1885950"/>
                      <a:gd name="connsiteY8" fmla="*/ 1457325 h 1981200"/>
                      <a:gd name="connsiteX9" fmla="*/ 1847850 w 1885950"/>
                      <a:gd name="connsiteY9" fmla="*/ 1981200 h 1981200"/>
                      <a:gd name="connsiteX10" fmla="*/ 1885950 w 1885950"/>
                      <a:gd name="connsiteY10" fmla="*/ 647700 h 1981200"/>
                      <a:gd name="connsiteX11" fmla="*/ 1190625 w 1885950"/>
                      <a:gd name="connsiteY11" fmla="*/ 180975 h 1981200"/>
                      <a:gd name="connsiteX12" fmla="*/ 1123950 w 1885950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66675 w 1952625"/>
                      <a:gd name="connsiteY3" fmla="*/ 438150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  <a:gd name="connsiteX0" fmla="*/ 1228725 w 1990725"/>
                      <a:gd name="connsiteY0" fmla="*/ 0 h 1981200"/>
                      <a:gd name="connsiteX1" fmla="*/ 571500 w 1990725"/>
                      <a:gd name="connsiteY1" fmla="*/ 533400 h 1981200"/>
                      <a:gd name="connsiteX2" fmla="*/ 38100 w 1990725"/>
                      <a:gd name="connsiteY2" fmla="*/ 352425 h 1981200"/>
                      <a:gd name="connsiteX3" fmla="*/ 0 w 1990725"/>
                      <a:gd name="connsiteY3" fmla="*/ 419100 h 1981200"/>
                      <a:gd name="connsiteX4" fmla="*/ 590550 w 1990725"/>
                      <a:gd name="connsiteY4" fmla="*/ 609600 h 1981200"/>
                      <a:gd name="connsiteX5" fmla="*/ 962025 w 1990725"/>
                      <a:gd name="connsiteY5" fmla="*/ 1466850 h 1981200"/>
                      <a:gd name="connsiteX6" fmla="*/ 1028700 w 1990725"/>
                      <a:gd name="connsiteY6" fmla="*/ 1352550 h 1981200"/>
                      <a:gd name="connsiteX7" fmla="*/ 1209675 w 1990725"/>
                      <a:gd name="connsiteY7" fmla="*/ 1381125 h 1981200"/>
                      <a:gd name="connsiteX8" fmla="*/ 1295400 w 1990725"/>
                      <a:gd name="connsiteY8" fmla="*/ 1457325 h 1981200"/>
                      <a:gd name="connsiteX9" fmla="*/ 1952625 w 1990725"/>
                      <a:gd name="connsiteY9" fmla="*/ 1981200 h 1981200"/>
                      <a:gd name="connsiteX10" fmla="*/ 1990725 w 1990725"/>
                      <a:gd name="connsiteY10" fmla="*/ 647700 h 1981200"/>
                      <a:gd name="connsiteX11" fmla="*/ 1295400 w 1990725"/>
                      <a:gd name="connsiteY11" fmla="*/ 180975 h 1981200"/>
                      <a:gd name="connsiteX12" fmla="*/ 1228725 w 1990725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9525 w 1952625"/>
                      <a:gd name="connsiteY3" fmla="*/ 447675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  <a:gd name="connsiteX0" fmla="*/ 1190625 w 1952625"/>
                      <a:gd name="connsiteY0" fmla="*/ 0 h 1981200"/>
                      <a:gd name="connsiteX1" fmla="*/ 533400 w 1952625"/>
                      <a:gd name="connsiteY1" fmla="*/ 533400 h 1981200"/>
                      <a:gd name="connsiteX2" fmla="*/ 0 w 1952625"/>
                      <a:gd name="connsiteY2" fmla="*/ 352425 h 1981200"/>
                      <a:gd name="connsiteX3" fmla="*/ 9525 w 1952625"/>
                      <a:gd name="connsiteY3" fmla="*/ 419100 h 1981200"/>
                      <a:gd name="connsiteX4" fmla="*/ 552450 w 1952625"/>
                      <a:gd name="connsiteY4" fmla="*/ 609600 h 1981200"/>
                      <a:gd name="connsiteX5" fmla="*/ 923925 w 1952625"/>
                      <a:gd name="connsiteY5" fmla="*/ 1466850 h 1981200"/>
                      <a:gd name="connsiteX6" fmla="*/ 990600 w 1952625"/>
                      <a:gd name="connsiteY6" fmla="*/ 1352550 h 1981200"/>
                      <a:gd name="connsiteX7" fmla="*/ 1171575 w 1952625"/>
                      <a:gd name="connsiteY7" fmla="*/ 1381125 h 1981200"/>
                      <a:gd name="connsiteX8" fmla="*/ 1257300 w 1952625"/>
                      <a:gd name="connsiteY8" fmla="*/ 1457325 h 1981200"/>
                      <a:gd name="connsiteX9" fmla="*/ 1914525 w 1952625"/>
                      <a:gd name="connsiteY9" fmla="*/ 1981200 h 1981200"/>
                      <a:gd name="connsiteX10" fmla="*/ 1952625 w 1952625"/>
                      <a:gd name="connsiteY10" fmla="*/ 647700 h 1981200"/>
                      <a:gd name="connsiteX11" fmla="*/ 1257300 w 1952625"/>
                      <a:gd name="connsiteY11" fmla="*/ 180975 h 1981200"/>
                      <a:gd name="connsiteX12" fmla="*/ 1190625 w 1952625"/>
                      <a:gd name="connsiteY12" fmla="*/ 0 h 198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52625" h="1981200">
                        <a:moveTo>
                          <a:pt x="1190625" y="0"/>
                        </a:moveTo>
                        <a:lnTo>
                          <a:pt x="533400" y="533400"/>
                        </a:lnTo>
                        <a:lnTo>
                          <a:pt x="0" y="352425"/>
                        </a:lnTo>
                        <a:lnTo>
                          <a:pt x="9525" y="419100"/>
                        </a:lnTo>
                        <a:lnTo>
                          <a:pt x="552450" y="609600"/>
                        </a:lnTo>
                        <a:lnTo>
                          <a:pt x="923925" y="1466850"/>
                        </a:lnTo>
                        <a:lnTo>
                          <a:pt x="990600" y="1352550"/>
                        </a:lnTo>
                        <a:lnTo>
                          <a:pt x="1171575" y="1381125"/>
                        </a:lnTo>
                        <a:lnTo>
                          <a:pt x="1257300" y="1457325"/>
                        </a:lnTo>
                        <a:lnTo>
                          <a:pt x="1914525" y="1981200"/>
                        </a:lnTo>
                        <a:lnTo>
                          <a:pt x="1952625" y="647700"/>
                        </a:lnTo>
                        <a:lnTo>
                          <a:pt x="1257300" y="180975"/>
                        </a:lnTo>
                        <a:lnTo>
                          <a:pt x="1190625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1" name="フリーフォーム 150"/>
                  <p:cNvSpPr/>
                  <p:nvPr/>
                </p:nvSpPr>
                <p:spPr>
                  <a:xfrm>
                    <a:off x="2552700" y="523875"/>
                    <a:ext cx="2324100" cy="1076325"/>
                  </a:xfrm>
                  <a:custGeom>
                    <a:avLst/>
                    <a:gdLst>
                      <a:gd name="connsiteX0" fmla="*/ 714375 w 2324100"/>
                      <a:gd name="connsiteY0" fmla="*/ 828675 h 1057275"/>
                      <a:gd name="connsiteX1" fmla="*/ 628650 w 2324100"/>
                      <a:gd name="connsiteY1" fmla="*/ 733425 h 1057275"/>
                      <a:gd name="connsiteX2" fmla="*/ 609600 w 2324100"/>
                      <a:gd name="connsiteY2" fmla="*/ 609600 h 1057275"/>
                      <a:gd name="connsiteX3" fmla="*/ 647700 w 2324100"/>
                      <a:gd name="connsiteY3" fmla="*/ 495300 h 1057275"/>
                      <a:gd name="connsiteX4" fmla="*/ 733425 w 2324100"/>
                      <a:gd name="connsiteY4" fmla="*/ 371475 h 1057275"/>
                      <a:gd name="connsiteX5" fmla="*/ 933450 w 2324100"/>
                      <a:gd name="connsiteY5" fmla="*/ 266700 h 1057275"/>
                      <a:gd name="connsiteX6" fmla="*/ 1181100 w 2324100"/>
                      <a:gd name="connsiteY6" fmla="*/ 257175 h 1057275"/>
                      <a:gd name="connsiteX7" fmla="*/ 1476375 w 2324100"/>
                      <a:gd name="connsiteY7" fmla="*/ 276225 h 1057275"/>
                      <a:gd name="connsiteX8" fmla="*/ 1619250 w 2324100"/>
                      <a:gd name="connsiteY8" fmla="*/ 400050 h 1057275"/>
                      <a:gd name="connsiteX9" fmla="*/ 1704975 w 2324100"/>
                      <a:gd name="connsiteY9" fmla="*/ 590550 h 1057275"/>
                      <a:gd name="connsiteX10" fmla="*/ 1685925 w 2324100"/>
                      <a:gd name="connsiteY10" fmla="*/ 828675 h 1057275"/>
                      <a:gd name="connsiteX11" fmla="*/ 2228850 w 2324100"/>
                      <a:gd name="connsiteY11" fmla="*/ 981075 h 1057275"/>
                      <a:gd name="connsiteX12" fmla="*/ 2286000 w 2324100"/>
                      <a:gd name="connsiteY12" fmla="*/ 838200 h 1057275"/>
                      <a:gd name="connsiteX13" fmla="*/ 2324100 w 2324100"/>
                      <a:gd name="connsiteY13" fmla="*/ 571500 h 1057275"/>
                      <a:gd name="connsiteX14" fmla="*/ 2238375 w 2324100"/>
                      <a:gd name="connsiteY14" fmla="*/ 361950 h 1057275"/>
                      <a:gd name="connsiteX15" fmla="*/ 2085975 w 2324100"/>
                      <a:gd name="connsiteY15" fmla="*/ 209550 h 1057275"/>
                      <a:gd name="connsiteX16" fmla="*/ 1733550 w 2324100"/>
                      <a:gd name="connsiteY16" fmla="*/ 57150 h 1057275"/>
                      <a:gd name="connsiteX17" fmla="*/ 1476375 w 2324100"/>
                      <a:gd name="connsiteY17" fmla="*/ 9525 h 1057275"/>
                      <a:gd name="connsiteX18" fmla="*/ 1162050 w 2324100"/>
                      <a:gd name="connsiteY18" fmla="*/ 0 h 1057275"/>
                      <a:gd name="connsiteX19" fmla="*/ 933450 w 2324100"/>
                      <a:gd name="connsiteY19" fmla="*/ 9525 h 1057275"/>
                      <a:gd name="connsiteX20" fmla="*/ 638175 w 2324100"/>
                      <a:gd name="connsiteY20" fmla="*/ 28575 h 1057275"/>
                      <a:gd name="connsiteX21" fmla="*/ 219075 w 2324100"/>
                      <a:gd name="connsiteY21" fmla="*/ 266700 h 1057275"/>
                      <a:gd name="connsiteX22" fmla="*/ 28575 w 2324100"/>
                      <a:gd name="connsiteY22" fmla="*/ 438150 h 1057275"/>
                      <a:gd name="connsiteX23" fmla="*/ 0 w 2324100"/>
                      <a:gd name="connsiteY23" fmla="*/ 590550 h 1057275"/>
                      <a:gd name="connsiteX24" fmla="*/ 28575 w 2324100"/>
                      <a:gd name="connsiteY24" fmla="*/ 781050 h 1057275"/>
                      <a:gd name="connsiteX25" fmla="*/ 200025 w 2324100"/>
                      <a:gd name="connsiteY25" fmla="*/ 1057275 h 1057275"/>
                      <a:gd name="connsiteX26" fmla="*/ 714375 w 2324100"/>
                      <a:gd name="connsiteY26" fmla="*/ 828675 h 1057275"/>
                      <a:gd name="connsiteX0" fmla="*/ 714375 w 2324100"/>
                      <a:gd name="connsiteY0" fmla="*/ 828675 h 1076325"/>
                      <a:gd name="connsiteX1" fmla="*/ 628650 w 2324100"/>
                      <a:gd name="connsiteY1" fmla="*/ 733425 h 1076325"/>
                      <a:gd name="connsiteX2" fmla="*/ 609600 w 2324100"/>
                      <a:gd name="connsiteY2" fmla="*/ 609600 h 1076325"/>
                      <a:gd name="connsiteX3" fmla="*/ 647700 w 2324100"/>
                      <a:gd name="connsiteY3" fmla="*/ 495300 h 1076325"/>
                      <a:gd name="connsiteX4" fmla="*/ 733425 w 2324100"/>
                      <a:gd name="connsiteY4" fmla="*/ 371475 h 1076325"/>
                      <a:gd name="connsiteX5" fmla="*/ 933450 w 2324100"/>
                      <a:gd name="connsiteY5" fmla="*/ 266700 h 1076325"/>
                      <a:gd name="connsiteX6" fmla="*/ 1181100 w 2324100"/>
                      <a:gd name="connsiteY6" fmla="*/ 257175 h 1076325"/>
                      <a:gd name="connsiteX7" fmla="*/ 1476375 w 2324100"/>
                      <a:gd name="connsiteY7" fmla="*/ 276225 h 1076325"/>
                      <a:gd name="connsiteX8" fmla="*/ 1619250 w 2324100"/>
                      <a:gd name="connsiteY8" fmla="*/ 400050 h 1076325"/>
                      <a:gd name="connsiteX9" fmla="*/ 1704975 w 2324100"/>
                      <a:gd name="connsiteY9" fmla="*/ 590550 h 1076325"/>
                      <a:gd name="connsiteX10" fmla="*/ 1685925 w 2324100"/>
                      <a:gd name="connsiteY10" fmla="*/ 828675 h 1076325"/>
                      <a:gd name="connsiteX11" fmla="*/ 2228850 w 2324100"/>
                      <a:gd name="connsiteY11" fmla="*/ 981075 h 1076325"/>
                      <a:gd name="connsiteX12" fmla="*/ 2286000 w 2324100"/>
                      <a:gd name="connsiteY12" fmla="*/ 838200 h 1076325"/>
                      <a:gd name="connsiteX13" fmla="*/ 2324100 w 2324100"/>
                      <a:gd name="connsiteY13" fmla="*/ 571500 h 1076325"/>
                      <a:gd name="connsiteX14" fmla="*/ 2238375 w 2324100"/>
                      <a:gd name="connsiteY14" fmla="*/ 361950 h 1076325"/>
                      <a:gd name="connsiteX15" fmla="*/ 2085975 w 2324100"/>
                      <a:gd name="connsiteY15" fmla="*/ 209550 h 1076325"/>
                      <a:gd name="connsiteX16" fmla="*/ 1733550 w 2324100"/>
                      <a:gd name="connsiteY16" fmla="*/ 57150 h 1076325"/>
                      <a:gd name="connsiteX17" fmla="*/ 1476375 w 2324100"/>
                      <a:gd name="connsiteY17" fmla="*/ 9525 h 1076325"/>
                      <a:gd name="connsiteX18" fmla="*/ 1162050 w 2324100"/>
                      <a:gd name="connsiteY18" fmla="*/ 0 h 1076325"/>
                      <a:gd name="connsiteX19" fmla="*/ 933450 w 2324100"/>
                      <a:gd name="connsiteY19" fmla="*/ 9525 h 1076325"/>
                      <a:gd name="connsiteX20" fmla="*/ 638175 w 2324100"/>
                      <a:gd name="connsiteY20" fmla="*/ 28575 h 1076325"/>
                      <a:gd name="connsiteX21" fmla="*/ 219075 w 2324100"/>
                      <a:gd name="connsiteY21" fmla="*/ 266700 h 1076325"/>
                      <a:gd name="connsiteX22" fmla="*/ 28575 w 2324100"/>
                      <a:gd name="connsiteY22" fmla="*/ 438150 h 1076325"/>
                      <a:gd name="connsiteX23" fmla="*/ 0 w 2324100"/>
                      <a:gd name="connsiteY23" fmla="*/ 590550 h 1076325"/>
                      <a:gd name="connsiteX24" fmla="*/ 28575 w 2324100"/>
                      <a:gd name="connsiteY24" fmla="*/ 781050 h 1076325"/>
                      <a:gd name="connsiteX25" fmla="*/ 171450 w 2324100"/>
                      <a:gd name="connsiteY25" fmla="*/ 1076325 h 1076325"/>
                      <a:gd name="connsiteX26" fmla="*/ 714375 w 2324100"/>
                      <a:gd name="connsiteY26" fmla="*/ 828675 h 1076325"/>
                      <a:gd name="connsiteX0" fmla="*/ 714375 w 2324100"/>
                      <a:gd name="connsiteY0" fmla="*/ 828675 h 1076325"/>
                      <a:gd name="connsiteX1" fmla="*/ 628650 w 2324100"/>
                      <a:gd name="connsiteY1" fmla="*/ 733425 h 1076325"/>
                      <a:gd name="connsiteX2" fmla="*/ 609600 w 2324100"/>
                      <a:gd name="connsiteY2" fmla="*/ 609600 h 1076325"/>
                      <a:gd name="connsiteX3" fmla="*/ 647700 w 2324100"/>
                      <a:gd name="connsiteY3" fmla="*/ 495300 h 1076325"/>
                      <a:gd name="connsiteX4" fmla="*/ 733425 w 2324100"/>
                      <a:gd name="connsiteY4" fmla="*/ 371475 h 1076325"/>
                      <a:gd name="connsiteX5" fmla="*/ 933450 w 2324100"/>
                      <a:gd name="connsiteY5" fmla="*/ 266700 h 1076325"/>
                      <a:gd name="connsiteX6" fmla="*/ 1181100 w 2324100"/>
                      <a:gd name="connsiteY6" fmla="*/ 257175 h 1076325"/>
                      <a:gd name="connsiteX7" fmla="*/ 1476375 w 2324100"/>
                      <a:gd name="connsiteY7" fmla="*/ 276225 h 1076325"/>
                      <a:gd name="connsiteX8" fmla="*/ 1619250 w 2324100"/>
                      <a:gd name="connsiteY8" fmla="*/ 400050 h 1076325"/>
                      <a:gd name="connsiteX9" fmla="*/ 1704975 w 2324100"/>
                      <a:gd name="connsiteY9" fmla="*/ 590550 h 1076325"/>
                      <a:gd name="connsiteX10" fmla="*/ 1685925 w 2324100"/>
                      <a:gd name="connsiteY10" fmla="*/ 828675 h 1076325"/>
                      <a:gd name="connsiteX11" fmla="*/ 2228850 w 2324100"/>
                      <a:gd name="connsiteY11" fmla="*/ 981075 h 1076325"/>
                      <a:gd name="connsiteX12" fmla="*/ 2273300 w 2324100"/>
                      <a:gd name="connsiteY12" fmla="*/ 939800 h 1076325"/>
                      <a:gd name="connsiteX13" fmla="*/ 2324100 w 2324100"/>
                      <a:gd name="connsiteY13" fmla="*/ 571500 h 1076325"/>
                      <a:gd name="connsiteX14" fmla="*/ 2238375 w 2324100"/>
                      <a:gd name="connsiteY14" fmla="*/ 361950 h 1076325"/>
                      <a:gd name="connsiteX15" fmla="*/ 2085975 w 2324100"/>
                      <a:gd name="connsiteY15" fmla="*/ 209550 h 1076325"/>
                      <a:gd name="connsiteX16" fmla="*/ 1733550 w 2324100"/>
                      <a:gd name="connsiteY16" fmla="*/ 57150 h 1076325"/>
                      <a:gd name="connsiteX17" fmla="*/ 1476375 w 2324100"/>
                      <a:gd name="connsiteY17" fmla="*/ 9525 h 1076325"/>
                      <a:gd name="connsiteX18" fmla="*/ 1162050 w 2324100"/>
                      <a:gd name="connsiteY18" fmla="*/ 0 h 1076325"/>
                      <a:gd name="connsiteX19" fmla="*/ 933450 w 2324100"/>
                      <a:gd name="connsiteY19" fmla="*/ 9525 h 1076325"/>
                      <a:gd name="connsiteX20" fmla="*/ 638175 w 2324100"/>
                      <a:gd name="connsiteY20" fmla="*/ 28575 h 1076325"/>
                      <a:gd name="connsiteX21" fmla="*/ 219075 w 2324100"/>
                      <a:gd name="connsiteY21" fmla="*/ 266700 h 1076325"/>
                      <a:gd name="connsiteX22" fmla="*/ 28575 w 2324100"/>
                      <a:gd name="connsiteY22" fmla="*/ 438150 h 1076325"/>
                      <a:gd name="connsiteX23" fmla="*/ 0 w 2324100"/>
                      <a:gd name="connsiteY23" fmla="*/ 590550 h 1076325"/>
                      <a:gd name="connsiteX24" fmla="*/ 28575 w 2324100"/>
                      <a:gd name="connsiteY24" fmla="*/ 781050 h 1076325"/>
                      <a:gd name="connsiteX25" fmla="*/ 171450 w 2324100"/>
                      <a:gd name="connsiteY25" fmla="*/ 1076325 h 1076325"/>
                      <a:gd name="connsiteX26" fmla="*/ 714375 w 2324100"/>
                      <a:gd name="connsiteY26" fmla="*/ 828675 h 107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24100" h="1076325">
                        <a:moveTo>
                          <a:pt x="714375" y="828675"/>
                        </a:moveTo>
                        <a:lnTo>
                          <a:pt x="628650" y="733425"/>
                        </a:lnTo>
                        <a:lnTo>
                          <a:pt x="609600" y="609600"/>
                        </a:lnTo>
                        <a:lnTo>
                          <a:pt x="647700" y="495300"/>
                        </a:lnTo>
                        <a:lnTo>
                          <a:pt x="733425" y="371475"/>
                        </a:lnTo>
                        <a:lnTo>
                          <a:pt x="933450" y="266700"/>
                        </a:lnTo>
                        <a:lnTo>
                          <a:pt x="1181100" y="257175"/>
                        </a:lnTo>
                        <a:lnTo>
                          <a:pt x="1476375" y="276225"/>
                        </a:lnTo>
                        <a:lnTo>
                          <a:pt x="1619250" y="400050"/>
                        </a:lnTo>
                        <a:lnTo>
                          <a:pt x="1704975" y="590550"/>
                        </a:lnTo>
                        <a:lnTo>
                          <a:pt x="1685925" y="828675"/>
                        </a:lnTo>
                        <a:lnTo>
                          <a:pt x="2228850" y="981075"/>
                        </a:lnTo>
                        <a:lnTo>
                          <a:pt x="2273300" y="939800"/>
                        </a:lnTo>
                        <a:lnTo>
                          <a:pt x="2324100" y="571500"/>
                        </a:lnTo>
                        <a:lnTo>
                          <a:pt x="2238375" y="361950"/>
                        </a:lnTo>
                        <a:lnTo>
                          <a:pt x="2085975" y="209550"/>
                        </a:lnTo>
                        <a:lnTo>
                          <a:pt x="1733550" y="57150"/>
                        </a:lnTo>
                        <a:lnTo>
                          <a:pt x="1476375" y="9525"/>
                        </a:lnTo>
                        <a:lnTo>
                          <a:pt x="1162050" y="0"/>
                        </a:lnTo>
                        <a:lnTo>
                          <a:pt x="933450" y="9525"/>
                        </a:lnTo>
                        <a:lnTo>
                          <a:pt x="638175" y="28575"/>
                        </a:lnTo>
                        <a:lnTo>
                          <a:pt x="219075" y="266700"/>
                        </a:lnTo>
                        <a:lnTo>
                          <a:pt x="28575" y="438150"/>
                        </a:lnTo>
                        <a:lnTo>
                          <a:pt x="0" y="590550"/>
                        </a:lnTo>
                        <a:lnTo>
                          <a:pt x="28575" y="781050"/>
                        </a:lnTo>
                        <a:lnTo>
                          <a:pt x="171450" y="1076325"/>
                        </a:lnTo>
                        <a:lnTo>
                          <a:pt x="714375" y="8286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フリーフォーム 151"/>
                  <p:cNvSpPr/>
                  <p:nvPr/>
                </p:nvSpPr>
                <p:spPr>
                  <a:xfrm>
                    <a:off x="3181350" y="742950"/>
                    <a:ext cx="1095375" cy="533400"/>
                  </a:xfrm>
                  <a:custGeom>
                    <a:avLst/>
                    <a:gdLst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819150 w 1095375"/>
                      <a:gd name="connsiteY4" fmla="*/ 95250 h 495300"/>
                      <a:gd name="connsiteX5" fmla="*/ 962025 w 1095375"/>
                      <a:gd name="connsiteY5" fmla="*/ 200025 h 495300"/>
                      <a:gd name="connsiteX6" fmla="*/ 1028700 w 1095375"/>
                      <a:gd name="connsiteY6" fmla="*/ 361950 h 495300"/>
                      <a:gd name="connsiteX7" fmla="*/ 1066800 w 1095375"/>
                      <a:gd name="connsiteY7" fmla="*/ 466725 h 495300"/>
                      <a:gd name="connsiteX8" fmla="*/ 1095375 w 1095375"/>
                      <a:gd name="connsiteY8" fmla="*/ 342900 h 495300"/>
                      <a:gd name="connsiteX9" fmla="*/ 1009650 w 1095375"/>
                      <a:gd name="connsiteY9" fmla="*/ 161925 h 495300"/>
                      <a:gd name="connsiteX10" fmla="*/ 895350 w 1095375"/>
                      <a:gd name="connsiteY10" fmla="*/ 38100 h 495300"/>
                      <a:gd name="connsiteX11" fmla="*/ 619125 w 1095375"/>
                      <a:gd name="connsiteY11" fmla="*/ 0 h 495300"/>
                      <a:gd name="connsiteX12" fmla="*/ 323850 w 1095375"/>
                      <a:gd name="connsiteY12" fmla="*/ 0 h 495300"/>
                      <a:gd name="connsiteX13" fmla="*/ 95250 w 1095375"/>
                      <a:gd name="connsiteY13" fmla="*/ 114300 h 495300"/>
                      <a:gd name="connsiteX14" fmla="*/ 28575 w 1095375"/>
                      <a:gd name="connsiteY14" fmla="*/ 247650 h 495300"/>
                      <a:gd name="connsiteX15" fmla="*/ 0 w 1095375"/>
                      <a:gd name="connsiteY15" fmla="*/ 323850 h 495300"/>
                      <a:gd name="connsiteX16" fmla="*/ 0 w 1095375"/>
                      <a:gd name="connsiteY16" fmla="*/ 438150 h 495300"/>
                      <a:gd name="connsiteX17" fmla="*/ 28575 w 1095375"/>
                      <a:gd name="connsiteY17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819150 w 1095375"/>
                      <a:gd name="connsiteY4" fmla="*/ 95250 h 495300"/>
                      <a:gd name="connsiteX5" fmla="*/ 962025 w 1095375"/>
                      <a:gd name="connsiteY5" fmla="*/ 200025 h 495300"/>
                      <a:gd name="connsiteX6" fmla="*/ 1028700 w 1095375"/>
                      <a:gd name="connsiteY6" fmla="*/ 361950 h 495300"/>
                      <a:gd name="connsiteX7" fmla="*/ 1066800 w 1095375"/>
                      <a:gd name="connsiteY7" fmla="*/ 466725 h 495300"/>
                      <a:gd name="connsiteX8" fmla="*/ 1095375 w 1095375"/>
                      <a:gd name="connsiteY8" fmla="*/ 342900 h 495300"/>
                      <a:gd name="connsiteX9" fmla="*/ 1009650 w 1095375"/>
                      <a:gd name="connsiteY9" fmla="*/ 161925 h 495300"/>
                      <a:gd name="connsiteX10" fmla="*/ 863600 w 1095375"/>
                      <a:gd name="connsiteY10" fmla="*/ 12700 h 495300"/>
                      <a:gd name="connsiteX11" fmla="*/ 619125 w 1095375"/>
                      <a:gd name="connsiteY11" fmla="*/ 0 h 495300"/>
                      <a:gd name="connsiteX12" fmla="*/ 323850 w 1095375"/>
                      <a:gd name="connsiteY12" fmla="*/ 0 h 495300"/>
                      <a:gd name="connsiteX13" fmla="*/ 95250 w 1095375"/>
                      <a:gd name="connsiteY13" fmla="*/ 114300 h 495300"/>
                      <a:gd name="connsiteX14" fmla="*/ 28575 w 1095375"/>
                      <a:gd name="connsiteY14" fmla="*/ 247650 h 495300"/>
                      <a:gd name="connsiteX15" fmla="*/ 0 w 1095375"/>
                      <a:gd name="connsiteY15" fmla="*/ 323850 h 495300"/>
                      <a:gd name="connsiteX16" fmla="*/ 0 w 1095375"/>
                      <a:gd name="connsiteY16" fmla="*/ 438150 h 495300"/>
                      <a:gd name="connsiteX17" fmla="*/ 28575 w 1095375"/>
                      <a:gd name="connsiteY17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732035 w 1095375"/>
                      <a:gd name="connsiteY4" fmla="*/ 93362 h 495300"/>
                      <a:gd name="connsiteX5" fmla="*/ 819150 w 1095375"/>
                      <a:gd name="connsiteY5" fmla="*/ 95250 h 495300"/>
                      <a:gd name="connsiteX6" fmla="*/ 962025 w 1095375"/>
                      <a:gd name="connsiteY6" fmla="*/ 200025 h 495300"/>
                      <a:gd name="connsiteX7" fmla="*/ 1028700 w 1095375"/>
                      <a:gd name="connsiteY7" fmla="*/ 361950 h 495300"/>
                      <a:gd name="connsiteX8" fmla="*/ 1066800 w 1095375"/>
                      <a:gd name="connsiteY8" fmla="*/ 466725 h 495300"/>
                      <a:gd name="connsiteX9" fmla="*/ 1095375 w 1095375"/>
                      <a:gd name="connsiteY9" fmla="*/ 342900 h 495300"/>
                      <a:gd name="connsiteX10" fmla="*/ 1009650 w 1095375"/>
                      <a:gd name="connsiteY10" fmla="*/ 161925 h 495300"/>
                      <a:gd name="connsiteX11" fmla="*/ 863600 w 1095375"/>
                      <a:gd name="connsiteY11" fmla="*/ 12700 h 495300"/>
                      <a:gd name="connsiteX12" fmla="*/ 619125 w 1095375"/>
                      <a:gd name="connsiteY12" fmla="*/ 0 h 495300"/>
                      <a:gd name="connsiteX13" fmla="*/ 323850 w 1095375"/>
                      <a:gd name="connsiteY13" fmla="*/ 0 h 495300"/>
                      <a:gd name="connsiteX14" fmla="*/ 95250 w 1095375"/>
                      <a:gd name="connsiteY14" fmla="*/ 114300 h 495300"/>
                      <a:gd name="connsiteX15" fmla="*/ 28575 w 1095375"/>
                      <a:gd name="connsiteY15" fmla="*/ 247650 h 495300"/>
                      <a:gd name="connsiteX16" fmla="*/ 0 w 1095375"/>
                      <a:gd name="connsiteY16" fmla="*/ 323850 h 495300"/>
                      <a:gd name="connsiteX17" fmla="*/ 0 w 1095375"/>
                      <a:gd name="connsiteY17" fmla="*/ 438150 h 495300"/>
                      <a:gd name="connsiteX18" fmla="*/ 28575 w 1095375"/>
                      <a:gd name="connsiteY18" fmla="*/ 495300 h 495300"/>
                      <a:gd name="connsiteX0" fmla="*/ 28575 w 1095375"/>
                      <a:gd name="connsiteY0" fmla="*/ 495300 h 495300"/>
                      <a:gd name="connsiteX1" fmla="*/ 28575 w 1095375"/>
                      <a:gd name="connsiteY1" fmla="*/ 352425 h 495300"/>
                      <a:gd name="connsiteX2" fmla="*/ 152400 w 1095375"/>
                      <a:gd name="connsiteY2" fmla="*/ 171450 h 495300"/>
                      <a:gd name="connsiteX3" fmla="*/ 333375 w 1095375"/>
                      <a:gd name="connsiteY3" fmla="*/ 85725 h 495300"/>
                      <a:gd name="connsiteX4" fmla="*/ 592335 w 1095375"/>
                      <a:gd name="connsiteY4" fmla="*/ 48912 h 495300"/>
                      <a:gd name="connsiteX5" fmla="*/ 819150 w 1095375"/>
                      <a:gd name="connsiteY5" fmla="*/ 95250 h 495300"/>
                      <a:gd name="connsiteX6" fmla="*/ 962025 w 1095375"/>
                      <a:gd name="connsiteY6" fmla="*/ 200025 h 495300"/>
                      <a:gd name="connsiteX7" fmla="*/ 1028700 w 1095375"/>
                      <a:gd name="connsiteY7" fmla="*/ 361950 h 495300"/>
                      <a:gd name="connsiteX8" fmla="*/ 1066800 w 1095375"/>
                      <a:gd name="connsiteY8" fmla="*/ 466725 h 495300"/>
                      <a:gd name="connsiteX9" fmla="*/ 1095375 w 1095375"/>
                      <a:gd name="connsiteY9" fmla="*/ 342900 h 495300"/>
                      <a:gd name="connsiteX10" fmla="*/ 1009650 w 1095375"/>
                      <a:gd name="connsiteY10" fmla="*/ 161925 h 495300"/>
                      <a:gd name="connsiteX11" fmla="*/ 863600 w 1095375"/>
                      <a:gd name="connsiteY11" fmla="*/ 12700 h 495300"/>
                      <a:gd name="connsiteX12" fmla="*/ 619125 w 1095375"/>
                      <a:gd name="connsiteY12" fmla="*/ 0 h 495300"/>
                      <a:gd name="connsiteX13" fmla="*/ 323850 w 1095375"/>
                      <a:gd name="connsiteY13" fmla="*/ 0 h 495300"/>
                      <a:gd name="connsiteX14" fmla="*/ 95250 w 1095375"/>
                      <a:gd name="connsiteY14" fmla="*/ 114300 h 495300"/>
                      <a:gd name="connsiteX15" fmla="*/ 28575 w 1095375"/>
                      <a:gd name="connsiteY15" fmla="*/ 247650 h 495300"/>
                      <a:gd name="connsiteX16" fmla="*/ 0 w 1095375"/>
                      <a:gd name="connsiteY16" fmla="*/ 323850 h 495300"/>
                      <a:gd name="connsiteX17" fmla="*/ 0 w 1095375"/>
                      <a:gd name="connsiteY17" fmla="*/ 438150 h 495300"/>
                      <a:gd name="connsiteX18" fmla="*/ 28575 w 1095375"/>
                      <a:gd name="connsiteY18" fmla="*/ 495300 h 4953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28700 w 1095375"/>
                      <a:gd name="connsiteY7" fmla="*/ 40005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9372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28700 w 1095375"/>
                      <a:gd name="connsiteY7" fmla="*/ 40005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7467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  <a:gd name="connsiteX0" fmla="*/ 28575 w 1095375"/>
                      <a:gd name="connsiteY0" fmla="*/ 533400 h 533400"/>
                      <a:gd name="connsiteX1" fmla="*/ 28575 w 1095375"/>
                      <a:gd name="connsiteY1" fmla="*/ 390525 h 533400"/>
                      <a:gd name="connsiteX2" fmla="*/ 152400 w 1095375"/>
                      <a:gd name="connsiteY2" fmla="*/ 209550 h 533400"/>
                      <a:gd name="connsiteX3" fmla="*/ 333375 w 1095375"/>
                      <a:gd name="connsiteY3" fmla="*/ 123825 h 533400"/>
                      <a:gd name="connsiteX4" fmla="*/ 592335 w 1095375"/>
                      <a:gd name="connsiteY4" fmla="*/ 87012 h 533400"/>
                      <a:gd name="connsiteX5" fmla="*/ 819150 w 1095375"/>
                      <a:gd name="connsiteY5" fmla="*/ 133350 h 533400"/>
                      <a:gd name="connsiteX6" fmla="*/ 962025 w 1095375"/>
                      <a:gd name="connsiteY6" fmla="*/ 238125 h 533400"/>
                      <a:gd name="connsiteX7" fmla="*/ 1060450 w 1095375"/>
                      <a:gd name="connsiteY7" fmla="*/ 393700 h 533400"/>
                      <a:gd name="connsiteX8" fmla="*/ 1066800 w 1095375"/>
                      <a:gd name="connsiteY8" fmla="*/ 504825 h 533400"/>
                      <a:gd name="connsiteX9" fmla="*/ 1095375 w 1095375"/>
                      <a:gd name="connsiteY9" fmla="*/ 381000 h 533400"/>
                      <a:gd name="connsiteX10" fmla="*/ 1009650 w 1095375"/>
                      <a:gd name="connsiteY10" fmla="*/ 200025 h 533400"/>
                      <a:gd name="connsiteX11" fmla="*/ 863600 w 1095375"/>
                      <a:gd name="connsiteY11" fmla="*/ 50800 h 533400"/>
                      <a:gd name="connsiteX12" fmla="*/ 574675 w 1095375"/>
                      <a:gd name="connsiteY12" fmla="*/ 0 h 533400"/>
                      <a:gd name="connsiteX13" fmla="*/ 323850 w 1095375"/>
                      <a:gd name="connsiteY13" fmla="*/ 38100 h 533400"/>
                      <a:gd name="connsiteX14" fmla="*/ 95250 w 1095375"/>
                      <a:gd name="connsiteY14" fmla="*/ 152400 h 533400"/>
                      <a:gd name="connsiteX15" fmla="*/ 28575 w 1095375"/>
                      <a:gd name="connsiteY15" fmla="*/ 285750 h 533400"/>
                      <a:gd name="connsiteX16" fmla="*/ 0 w 1095375"/>
                      <a:gd name="connsiteY16" fmla="*/ 361950 h 533400"/>
                      <a:gd name="connsiteX17" fmla="*/ 0 w 1095375"/>
                      <a:gd name="connsiteY17" fmla="*/ 476250 h 533400"/>
                      <a:gd name="connsiteX18" fmla="*/ 28575 w 1095375"/>
                      <a:gd name="connsiteY18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95375" h="533400">
                        <a:moveTo>
                          <a:pt x="28575" y="533400"/>
                        </a:moveTo>
                        <a:lnTo>
                          <a:pt x="28575" y="390525"/>
                        </a:lnTo>
                        <a:lnTo>
                          <a:pt x="152400" y="209550"/>
                        </a:lnTo>
                        <a:lnTo>
                          <a:pt x="333375" y="123825"/>
                        </a:lnTo>
                        <a:lnTo>
                          <a:pt x="592335" y="87012"/>
                        </a:lnTo>
                        <a:lnTo>
                          <a:pt x="819150" y="133350"/>
                        </a:lnTo>
                        <a:lnTo>
                          <a:pt x="962025" y="238125"/>
                        </a:lnTo>
                        <a:lnTo>
                          <a:pt x="1060450" y="393700"/>
                        </a:lnTo>
                        <a:lnTo>
                          <a:pt x="1066800" y="504825"/>
                        </a:lnTo>
                        <a:lnTo>
                          <a:pt x="1095375" y="381000"/>
                        </a:lnTo>
                        <a:lnTo>
                          <a:pt x="1009650" y="200025"/>
                        </a:lnTo>
                        <a:lnTo>
                          <a:pt x="863600" y="50800"/>
                        </a:lnTo>
                        <a:lnTo>
                          <a:pt x="574675" y="0"/>
                        </a:lnTo>
                        <a:lnTo>
                          <a:pt x="323850" y="38100"/>
                        </a:lnTo>
                        <a:lnTo>
                          <a:pt x="95250" y="152400"/>
                        </a:lnTo>
                        <a:lnTo>
                          <a:pt x="28575" y="285750"/>
                        </a:lnTo>
                        <a:lnTo>
                          <a:pt x="0" y="361950"/>
                        </a:lnTo>
                        <a:lnTo>
                          <a:pt x="0" y="476250"/>
                        </a:lnTo>
                        <a:lnTo>
                          <a:pt x="28575" y="5334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フリーフォーム 152"/>
                  <p:cNvSpPr/>
                  <p:nvPr/>
                </p:nvSpPr>
                <p:spPr>
                  <a:xfrm>
                    <a:off x="2057400" y="-276225"/>
                    <a:ext cx="3381375" cy="1895475"/>
                  </a:xfrm>
                  <a:custGeom>
                    <a:avLst/>
                    <a:gdLst>
                      <a:gd name="connsiteX0" fmla="*/ 704850 w 3381375"/>
                      <a:gd name="connsiteY0" fmla="*/ 1866900 h 1866900"/>
                      <a:gd name="connsiteX1" fmla="*/ 552450 w 3381375"/>
                      <a:gd name="connsiteY1" fmla="*/ 1581150 h 1866900"/>
                      <a:gd name="connsiteX2" fmla="*/ 504825 w 3381375"/>
                      <a:gd name="connsiteY2" fmla="*/ 1362075 h 1866900"/>
                      <a:gd name="connsiteX3" fmla="*/ 542925 w 3381375"/>
                      <a:gd name="connsiteY3" fmla="*/ 1266825 h 1866900"/>
                      <a:gd name="connsiteX4" fmla="*/ 714375 w 3381375"/>
                      <a:gd name="connsiteY4" fmla="*/ 1114425 h 1866900"/>
                      <a:gd name="connsiteX5" fmla="*/ 1162050 w 3381375"/>
                      <a:gd name="connsiteY5" fmla="*/ 819150 h 1866900"/>
                      <a:gd name="connsiteX6" fmla="*/ 1657350 w 3381375"/>
                      <a:gd name="connsiteY6" fmla="*/ 809625 h 1866900"/>
                      <a:gd name="connsiteX7" fmla="*/ 2000250 w 3381375"/>
                      <a:gd name="connsiteY7" fmla="*/ 809625 h 1866900"/>
                      <a:gd name="connsiteX8" fmla="*/ 2247900 w 3381375"/>
                      <a:gd name="connsiteY8" fmla="*/ 876300 h 1866900"/>
                      <a:gd name="connsiteX9" fmla="*/ 2571750 w 3381375"/>
                      <a:gd name="connsiteY9" fmla="*/ 1028700 h 1866900"/>
                      <a:gd name="connsiteX10" fmla="*/ 2752725 w 3381375"/>
                      <a:gd name="connsiteY10" fmla="*/ 1162050 h 1866900"/>
                      <a:gd name="connsiteX11" fmla="*/ 2819400 w 3381375"/>
                      <a:gd name="connsiteY11" fmla="*/ 1428750 h 1866900"/>
                      <a:gd name="connsiteX12" fmla="*/ 2781300 w 3381375"/>
                      <a:gd name="connsiteY12" fmla="*/ 1743075 h 1866900"/>
                      <a:gd name="connsiteX13" fmla="*/ 2743200 w 3381375"/>
                      <a:gd name="connsiteY13" fmla="*/ 1790700 h 1866900"/>
                      <a:gd name="connsiteX14" fmla="*/ 3381375 w 3381375"/>
                      <a:gd name="connsiteY14" fmla="*/ 1247775 h 1866900"/>
                      <a:gd name="connsiteX15" fmla="*/ 3381375 w 3381375"/>
                      <a:gd name="connsiteY15" fmla="*/ 828675 h 1866900"/>
                      <a:gd name="connsiteX16" fmla="*/ 3248025 w 3381375"/>
                      <a:gd name="connsiteY16" fmla="*/ 609600 h 1866900"/>
                      <a:gd name="connsiteX17" fmla="*/ 2905125 w 3381375"/>
                      <a:gd name="connsiteY17" fmla="*/ 314325 h 1866900"/>
                      <a:gd name="connsiteX18" fmla="*/ 2581275 w 3381375"/>
                      <a:gd name="connsiteY18" fmla="*/ 161925 h 1866900"/>
                      <a:gd name="connsiteX19" fmla="*/ 1952625 w 3381375"/>
                      <a:gd name="connsiteY19" fmla="*/ 0 h 1866900"/>
                      <a:gd name="connsiteX20" fmla="*/ 1066800 w 3381375"/>
                      <a:gd name="connsiteY20" fmla="*/ 47625 h 1866900"/>
                      <a:gd name="connsiteX21" fmla="*/ 495300 w 3381375"/>
                      <a:gd name="connsiteY21" fmla="*/ 247650 h 1866900"/>
                      <a:gd name="connsiteX22" fmla="*/ 152400 w 3381375"/>
                      <a:gd name="connsiteY22" fmla="*/ 504825 h 1866900"/>
                      <a:gd name="connsiteX23" fmla="*/ 85725 w 3381375"/>
                      <a:gd name="connsiteY23" fmla="*/ 571500 h 1866900"/>
                      <a:gd name="connsiteX24" fmla="*/ 0 w 3381375"/>
                      <a:gd name="connsiteY24" fmla="*/ 962025 h 1866900"/>
                      <a:gd name="connsiteX25" fmla="*/ 9525 w 3381375"/>
                      <a:gd name="connsiteY25" fmla="*/ 1419225 h 1866900"/>
                      <a:gd name="connsiteX26" fmla="*/ 704850 w 3381375"/>
                      <a:gd name="connsiteY26" fmla="*/ 1866900 h 1866900"/>
                      <a:gd name="connsiteX0" fmla="*/ 676275 w 3381375"/>
                      <a:gd name="connsiteY0" fmla="*/ 1895475 h 1895475"/>
                      <a:gd name="connsiteX1" fmla="*/ 552450 w 3381375"/>
                      <a:gd name="connsiteY1" fmla="*/ 1581150 h 1895475"/>
                      <a:gd name="connsiteX2" fmla="*/ 504825 w 3381375"/>
                      <a:gd name="connsiteY2" fmla="*/ 1362075 h 1895475"/>
                      <a:gd name="connsiteX3" fmla="*/ 542925 w 3381375"/>
                      <a:gd name="connsiteY3" fmla="*/ 1266825 h 1895475"/>
                      <a:gd name="connsiteX4" fmla="*/ 714375 w 3381375"/>
                      <a:gd name="connsiteY4" fmla="*/ 1114425 h 1895475"/>
                      <a:gd name="connsiteX5" fmla="*/ 1162050 w 3381375"/>
                      <a:gd name="connsiteY5" fmla="*/ 819150 h 1895475"/>
                      <a:gd name="connsiteX6" fmla="*/ 1657350 w 3381375"/>
                      <a:gd name="connsiteY6" fmla="*/ 809625 h 1895475"/>
                      <a:gd name="connsiteX7" fmla="*/ 2000250 w 3381375"/>
                      <a:gd name="connsiteY7" fmla="*/ 809625 h 1895475"/>
                      <a:gd name="connsiteX8" fmla="*/ 2247900 w 3381375"/>
                      <a:gd name="connsiteY8" fmla="*/ 876300 h 1895475"/>
                      <a:gd name="connsiteX9" fmla="*/ 2571750 w 3381375"/>
                      <a:gd name="connsiteY9" fmla="*/ 1028700 h 1895475"/>
                      <a:gd name="connsiteX10" fmla="*/ 2752725 w 3381375"/>
                      <a:gd name="connsiteY10" fmla="*/ 1162050 h 1895475"/>
                      <a:gd name="connsiteX11" fmla="*/ 2819400 w 3381375"/>
                      <a:gd name="connsiteY11" fmla="*/ 1428750 h 1895475"/>
                      <a:gd name="connsiteX12" fmla="*/ 2781300 w 3381375"/>
                      <a:gd name="connsiteY12" fmla="*/ 1743075 h 1895475"/>
                      <a:gd name="connsiteX13" fmla="*/ 2743200 w 3381375"/>
                      <a:gd name="connsiteY13" fmla="*/ 1790700 h 1895475"/>
                      <a:gd name="connsiteX14" fmla="*/ 3381375 w 3381375"/>
                      <a:gd name="connsiteY14" fmla="*/ 1247775 h 1895475"/>
                      <a:gd name="connsiteX15" fmla="*/ 3381375 w 3381375"/>
                      <a:gd name="connsiteY15" fmla="*/ 828675 h 1895475"/>
                      <a:gd name="connsiteX16" fmla="*/ 3248025 w 3381375"/>
                      <a:gd name="connsiteY16" fmla="*/ 609600 h 1895475"/>
                      <a:gd name="connsiteX17" fmla="*/ 2905125 w 3381375"/>
                      <a:gd name="connsiteY17" fmla="*/ 314325 h 1895475"/>
                      <a:gd name="connsiteX18" fmla="*/ 2581275 w 3381375"/>
                      <a:gd name="connsiteY18" fmla="*/ 161925 h 1895475"/>
                      <a:gd name="connsiteX19" fmla="*/ 1952625 w 3381375"/>
                      <a:gd name="connsiteY19" fmla="*/ 0 h 1895475"/>
                      <a:gd name="connsiteX20" fmla="*/ 1066800 w 3381375"/>
                      <a:gd name="connsiteY20" fmla="*/ 47625 h 1895475"/>
                      <a:gd name="connsiteX21" fmla="*/ 495300 w 3381375"/>
                      <a:gd name="connsiteY21" fmla="*/ 247650 h 1895475"/>
                      <a:gd name="connsiteX22" fmla="*/ 152400 w 3381375"/>
                      <a:gd name="connsiteY22" fmla="*/ 504825 h 1895475"/>
                      <a:gd name="connsiteX23" fmla="*/ 85725 w 3381375"/>
                      <a:gd name="connsiteY23" fmla="*/ 571500 h 1895475"/>
                      <a:gd name="connsiteX24" fmla="*/ 0 w 3381375"/>
                      <a:gd name="connsiteY24" fmla="*/ 962025 h 1895475"/>
                      <a:gd name="connsiteX25" fmla="*/ 9525 w 3381375"/>
                      <a:gd name="connsiteY25" fmla="*/ 1419225 h 1895475"/>
                      <a:gd name="connsiteX26" fmla="*/ 676275 w 3381375"/>
                      <a:gd name="connsiteY26" fmla="*/ 1895475 h 189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381375" h="1895475">
                        <a:moveTo>
                          <a:pt x="676275" y="1895475"/>
                        </a:moveTo>
                        <a:lnTo>
                          <a:pt x="552450" y="1581150"/>
                        </a:lnTo>
                        <a:lnTo>
                          <a:pt x="504825" y="1362075"/>
                        </a:lnTo>
                        <a:lnTo>
                          <a:pt x="542925" y="1266825"/>
                        </a:lnTo>
                        <a:lnTo>
                          <a:pt x="714375" y="1114425"/>
                        </a:lnTo>
                        <a:lnTo>
                          <a:pt x="1162050" y="819150"/>
                        </a:lnTo>
                        <a:lnTo>
                          <a:pt x="1657350" y="809625"/>
                        </a:lnTo>
                        <a:lnTo>
                          <a:pt x="2000250" y="809625"/>
                        </a:lnTo>
                        <a:lnTo>
                          <a:pt x="2247900" y="876300"/>
                        </a:lnTo>
                        <a:lnTo>
                          <a:pt x="2571750" y="1028700"/>
                        </a:lnTo>
                        <a:lnTo>
                          <a:pt x="2752725" y="1162050"/>
                        </a:lnTo>
                        <a:lnTo>
                          <a:pt x="2819400" y="1428750"/>
                        </a:lnTo>
                        <a:lnTo>
                          <a:pt x="2781300" y="1743075"/>
                        </a:lnTo>
                        <a:lnTo>
                          <a:pt x="2743200" y="1790700"/>
                        </a:lnTo>
                        <a:lnTo>
                          <a:pt x="3381375" y="1247775"/>
                        </a:lnTo>
                        <a:lnTo>
                          <a:pt x="3381375" y="828675"/>
                        </a:lnTo>
                        <a:lnTo>
                          <a:pt x="3248025" y="609600"/>
                        </a:lnTo>
                        <a:lnTo>
                          <a:pt x="2905125" y="314325"/>
                        </a:lnTo>
                        <a:lnTo>
                          <a:pt x="2581275" y="161925"/>
                        </a:lnTo>
                        <a:lnTo>
                          <a:pt x="1952625" y="0"/>
                        </a:lnTo>
                        <a:lnTo>
                          <a:pt x="1066800" y="47625"/>
                        </a:lnTo>
                        <a:lnTo>
                          <a:pt x="495300" y="247650"/>
                        </a:lnTo>
                        <a:lnTo>
                          <a:pt x="152400" y="504825"/>
                        </a:lnTo>
                        <a:lnTo>
                          <a:pt x="85725" y="571500"/>
                        </a:lnTo>
                        <a:lnTo>
                          <a:pt x="0" y="962025"/>
                        </a:lnTo>
                        <a:lnTo>
                          <a:pt x="9525" y="1419225"/>
                        </a:lnTo>
                        <a:lnTo>
                          <a:pt x="676275" y="18954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154" name="直線コネクタ 153"/>
                  <p:cNvCxnSpPr>
                    <a:stCxn id="148" idx="1"/>
                    <a:endCxn id="153" idx="2"/>
                  </p:cNvCxnSpPr>
                  <p:nvPr/>
                </p:nvCxnSpPr>
                <p:spPr>
                  <a:xfrm>
                    <a:off x="2038350" y="714375"/>
                    <a:ext cx="523875" cy="3714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/>
                  <p:cNvCxnSpPr/>
                  <p:nvPr/>
                </p:nvCxnSpPr>
                <p:spPr>
                  <a:xfrm>
                    <a:off x="2176083" y="274103"/>
                    <a:ext cx="556667" cy="60483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コネクタ 155"/>
                  <p:cNvCxnSpPr/>
                  <p:nvPr/>
                </p:nvCxnSpPr>
                <p:spPr>
                  <a:xfrm>
                    <a:off x="2669828" y="-97632"/>
                    <a:ext cx="427526" cy="7429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線コネクタ 156"/>
                  <p:cNvCxnSpPr/>
                  <p:nvPr/>
                </p:nvCxnSpPr>
                <p:spPr>
                  <a:xfrm>
                    <a:off x="3390027" y="-228600"/>
                    <a:ext cx="95250" cy="7715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線コネクタ 157"/>
                  <p:cNvCxnSpPr/>
                  <p:nvPr/>
                </p:nvCxnSpPr>
                <p:spPr>
                  <a:xfrm>
                    <a:off x="3994812" y="-273426"/>
                    <a:ext cx="0" cy="8096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直線コネクタ 158"/>
                  <p:cNvCxnSpPr/>
                  <p:nvPr/>
                </p:nvCxnSpPr>
                <p:spPr>
                  <a:xfrm flipH="1">
                    <a:off x="4346013" y="-95015"/>
                    <a:ext cx="333375" cy="7143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線コネクタ 159"/>
                  <p:cNvCxnSpPr/>
                  <p:nvPr/>
                </p:nvCxnSpPr>
                <p:spPr>
                  <a:xfrm flipH="1">
                    <a:off x="4713950" y="264059"/>
                    <a:ext cx="495300" cy="5524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線コネクタ 160"/>
                  <p:cNvCxnSpPr/>
                  <p:nvPr/>
                </p:nvCxnSpPr>
                <p:spPr>
                  <a:xfrm flipH="1">
                    <a:off x="4864762" y="735138"/>
                    <a:ext cx="561975" cy="3619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テキスト ボックス 145"/>
                <p:cNvSpPr txBox="1"/>
                <p:nvPr/>
              </p:nvSpPr>
              <p:spPr>
                <a:xfrm>
                  <a:off x="2168775" y="2153580"/>
                  <a:ext cx="1496706" cy="452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>
                      <a:latin typeface="Arial" pitchFamily="34" charset="0"/>
                      <a:cs typeface="Arial" pitchFamily="34" charset="0"/>
                    </a:rPr>
                    <a:t>Gasket</a:t>
                  </a:r>
                  <a:endParaRPr kumimoji="1" lang="ja-JP" alt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7" name="直線矢印コネクタ 146"/>
                <p:cNvCxnSpPr/>
                <p:nvPr/>
              </p:nvCxnSpPr>
              <p:spPr>
                <a:xfrm>
                  <a:off x="2600823" y="2513313"/>
                  <a:ext cx="288032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グループ化 131"/>
              <p:cNvGrpSpPr/>
              <p:nvPr/>
            </p:nvGrpSpPr>
            <p:grpSpPr>
              <a:xfrm>
                <a:off x="4420383" y="3159753"/>
                <a:ext cx="2117796" cy="1033363"/>
                <a:chOff x="3743476" y="3194821"/>
                <a:chExt cx="2117796" cy="1033363"/>
              </a:xfrm>
            </p:grpSpPr>
            <p:sp>
              <p:nvSpPr>
                <p:cNvPr id="142" name="円/楕円 141"/>
                <p:cNvSpPr/>
                <p:nvPr/>
              </p:nvSpPr>
              <p:spPr>
                <a:xfrm>
                  <a:off x="4782148" y="4156375"/>
                  <a:ext cx="69308" cy="71809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3" name="直線矢印コネクタ 142"/>
                <p:cNvCxnSpPr/>
                <p:nvPr/>
              </p:nvCxnSpPr>
              <p:spPr>
                <a:xfrm>
                  <a:off x="4816802" y="3525910"/>
                  <a:ext cx="0" cy="62570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テキスト ボックス 143"/>
                <p:cNvSpPr txBox="1"/>
                <p:nvPr/>
              </p:nvSpPr>
              <p:spPr>
                <a:xfrm>
                  <a:off x="3743476" y="3194821"/>
                  <a:ext cx="2117796" cy="394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4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Pressure maker</a:t>
                  </a:r>
                  <a:endParaRPr kumimoji="1" lang="ja-JP" altLang="en-US" sz="1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3" name="グループ化 132"/>
              <p:cNvGrpSpPr/>
              <p:nvPr/>
            </p:nvGrpSpPr>
            <p:grpSpPr>
              <a:xfrm>
                <a:off x="3131840" y="764704"/>
                <a:ext cx="4896544" cy="2088232"/>
                <a:chOff x="2555529" y="364176"/>
                <a:chExt cx="4738254" cy="2043875"/>
              </a:xfrm>
            </p:grpSpPr>
            <p:grpSp>
              <p:nvGrpSpPr>
                <p:cNvPr id="134" name="グループ化 48"/>
                <p:cNvGrpSpPr/>
                <p:nvPr/>
              </p:nvGrpSpPr>
              <p:grpSpPr>
                <a:xfrm>
                  <a:off x="2555529" y="364176"/>
                  <a:ext cx="4738254" cy="1747012"/>
                  <a:chOff x="7560352" y="299407"/>
                  <a:chExt cx="4738254" cy="1747012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36" name="フリーフォーム 135"/>
                  <p:cNvSpPr/>
                  <p:nvPr/>
                </p:nvSpPr>
                <p:spPr>
                  <a:xfrm>
                    <a:off x="7560352" y="299407"/>
                    <a:ext cx="4738254" cy="1747012"/>
                  </a:xfrm>
                  <a:custGeom>
                    <a:avLst/>
                    <a:gdLst>
                      <a:gd name="connsiteX0" fmla="*/ 1136073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602182 w 4738254"/>
                      <a:gd name="connsiteY9" fmla="*/ 1731818 h 1731818"/>
                      <a:gd name="connsiteX0" fmla="*/ 1136073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530744 w 4738254"/>
                      <a:gd name="connsiteY9" fmla="*/ 1688955 h 1731818"/>
                      <a:gd name="connsiteX0" fmla="*/ 1236086 w 4738254"/>
                      <a:gd name="connsiteY0" fmla="*/ 1731818 h 1731818"/>
                      <a:gd name="connsiteX1" fmla="*/ 0 w 4738254"/>
                      <a:gd name="connsiteY1" fmla="*/ 637309 h 1731818"/>
                      <a:gd name="connsiteX2" fmla="*/ 249382 w 4738254"/>
                      <a:gd name="connsiteY2" fmla="*/ 429491 h 1731818"/>
                      <a:gd name="connsiteX3" fmla="*/ 886691 w 4738254"/>
                      <a:gd name="connsiteY3" fmla="*/ 96982 h 1731818"/>
                      <a:gd name="connsiteX4" fmla="*/ 2105891 w 4738254"/>
                      <a:gd name="connsiteY4" fmla="*/ 0 h 1731818"/>
                      <a:gd name="connsiteX5" fmla="*/ 3311236 w 4738254"/>
                      <a:gd name="connsiteY5" fmla="*/ 69272 h 1731818"/>
                      <a:gd name="connsiteX6" fmla="*/ 4156363 w 4738254"/>
                      <a:gd name="connsiteY6" fmla="*/ 221672 h 1731818"/>
                      <a:gd name="connsiteX7" fmla="*/ 4641273 w 4738254"/>
                      <a:gd name="connsiteY7" fmla="*/ 443345 h 1731818"/>
                      <a:gd name="connsiteX8" fmla="*/ 4738254 w 4738254"/>
                      <a:gd name="connsiteY8" fmla="*/ 554182 h 1731818"/>
                      <a:gd name="connsiteX9" fmla="*/ 3530744 w 4738254"/>
                      <a:gd name="connsiteY9" fmla="*/ 1688955 h 1731818"/>
                      <a:gd name="connsiteX0" fmla="*/ 1236086 w 4738254"/>
                      <a:gd name="connsiteY0" fmla="*/ 1731818 h 1747012"/>
                      <a:gd name="connsiteX1" fmla="*/ 0 w 4738254"/>
                      <a:gd name="connsiteY1" fmla="*/ 637309 h 1747012"/>
                      <a:gd name="connsiteX2" fmla="*/ 249382 w 4738254"/>
                      <a:gd name="connsiteY2" fmla="*/ 429491 h 1747012"/>
                      <a:gd name="connsiteX3" fmla="*/ 886691 w 4738254"/>
                      <a:gd name="connsiteY3" fmla="*/ 96982 h 1747012"/>
                      <a:gd name="connsiteX4" fmla="*/ 2105891 w 4738254"/>
                      <a:gd name="connsiteY4" fmla="*/ 0 h 1747012"/>
                      <a:gd name="connsiteX5" fmla="*/ 3311236 w 4738254"/>
                      <a:gd name="connsiteY5" fmla="*/ 69272 h 1747012"/>
                      <a:gd name="connsiteX6" fmla="*/ 4156363 w 4738254"/>
                      <a:gd name="connsiteY6" fmla="*/ 221672 h 1747012"/>
                      <a:gd name="connsiteX7" fmla="*/ 4641273 w 4738254"/>
                      <a:gd name="connsiteY7" fmla="*/ 443345 h 1747012"/>
                      <a:gd name="connsiteX8" fmla="*/ 4738254 w 4738254"/>
                      <a:gd name="connsiteY8" fmla="*/ 554182 h 1747012"/>
                      <a:gd name="connsiteX9" fmla="*/ 3487201 w 4738254"/>
                      <a:gd name="connsiteY9" fmla="*/ 1747012 h 174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38254" h="1747012">
                        <a:moveTo>
                          <a:pt x="1236086" y="1731818"/>
                        </a:moveTo>
                        <a:lnTo>
                          <a:pt x="0" y="637309"/>
                        </a:lnTo>
                        <a:lnTo>
                          <a:pt x="249382" y="429491"/>
                        </a:lnTo>
                        <a:lnTo>
                          <a:pt x="886691" y="96982"/>
                        </a:lnTo>
                        <a:lnTo>
                          <a:pt x="2105891" y="0"/>
                        </a:lnTo>
                        <a:lnTo>
                          <a:pt x="3311236" y="69272"/>
                        </a:lnTo>
                        <a:lnTo>
                          <a:pt x="4156363" y="221672"/>
                        </a:lnTo>
                        <a:lnTo>
                          <a:pt x="4641273" y="443345"/>
                        </a:lnTo>
                        <a:lnTo>
                          <a:pt x="4738254" y="554182"/>
                        </a:lnTo>
                        <a:cubicBezTo>
                          <a:pt x="4335751" y="932440"/>
                          <a:pt x="3889704" y="1368754"/>
                          <a:pt x="3487201" y="1747012"/>
                        </a:cubicBezTo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37" name="直線コネクタ 136"/>
                  <p:cNvCxnSpPr>
                    <a:stCxn id="136" idx="2"/>
                  </p:cNvCxnSpPr>
                  <p:nvPr/>
                </p:nvCxnSpPr>
                <p:spPr>
                  <a:xfrm>
                    <a:off x="7809734" y="728898"/>
                    <a:ext cx="1074190" cy="1200983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/>
                  <p:cNvCxnSpPr>
                    <a:stCxn id="136" idx="3"/>
                  </p:cNvCxnSpPr>
                  <p:nvPr/>
                </p:nvCxnSpPr>
                <p:spPr>
                  <a:xfrm>
                    <a:off x="8447043" y="396389"/>
                    <a:ext cx="822074" cy="145493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/>
                  <p:cNvCxnSpPr/>
                  <p:nvPr/>
                </p:nvCxnSpPr>
                <p:spPr>
                  <a:xfrm>
                    <a:off x="9701165" y="322808"/>
                    <a:ext cx="92652" cy="1528518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/>
                  <p:cNvCxnSpPr>
                    <a:stCxn id="136" idx="5"/>
                  </p:cNvCxnSpPr>
                  <p:nvPr/>
                </p:nvCxnSpPr>
                <p:spPr>
                  <a:xfrm flipH="1">
                    <a:off x="10456130" y="368679"/>
                    <a:ext cx="415458" cy="1482647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/>
                  <p:cNvCxnSpPr>
                    <a:stCxn id="136" idx="6"/>
                  </p:cNvCxnSpPr>
                  <p:nvPr/>
                </p:nvCxnSpPr>
                <p:spPr>
                  <a:xfrm flipH="1">
                    <a:off x="10871589" y="521079"/>
                    <a:ext cx="845126" cy="1408802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5" name="フリーフォーム 134"/>
                <p:cNvSpPr/>
                <p:nvPr/>
              </p:nvSpPr>
              <p:spPr>
                <a:xfrm>
                  <a:off x="3773290" y="1783937"/>
                  <a:ext cx="2278743" cy="624114"/>
                </a:xfrm>
                <a:custGeom>
                  <a:avLst/>
                  <a:gdLst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87086 w 2278743"/>
                    <a:gd name="connsiteY13" fmla="*/ 464457 h 624114"/>
                    <a:gd name="connsiteX14" fmla="*/ 0 w 2278743"/>
                    <a:gd name="connsiteY14" fmla="*/ 391886 h 624114"/>
                    <a:gd name="connsiteX15" fmla="*/ 0 w 2278743"/>
                    <a:gd name="connsiteY15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203201 w 2278743"/>
                    <a:gd name="connsiteY13" fmla="*/ 493485 h 624114"/>
                    <a:gd name="connsiteX14" fmla="*/ 0 w 2278743"/>
                    <a:gd name="connsiteY14" fmla="*/ 391886 h 624114"/>
                    <a:gd name="connsiteX15" fmla="*/ 0 w 2278743"/>
                    <a:gd name="connsiteY15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203201 w 2278743"/>
                    <a:gd name="connsiteY13" fmla="*/ 493485 h 624114"/>
                    <a:gd name="connsiteX14" fmla="*/ 0 w 2278743"/>
                    <a:gd name="connsiteY14" fmla="*/ 319314 h 624114"/>
                    <a:gd name="connsiteX0" fmla="*/ 0 w 2278743"/>
                    <a:gd name="connsiteY0" fmla="*/ 319314 h 624114"/>
                    <a:gd name="connsiteX1" fmla="*/ 58057 w 2278743"/>
                    <a:gd name="connsiteY1" fmla="*/ 217714 h 624114"/>
                    <a:gd name="connsiteX2" fmla="*/ 478971 w 2278743"/>
                    <a:gd name="connsiteY2" fmla="*/ 72572 h 624114"/>
                    <a:gd name="connsiteX3" fmla="*/ 1030514 w 2278743"/>
                    <a:gd name="connsiteY3" fmla="*/ 0 h 624114"/>
                    <a:gd name="connsiteX4" fmla="*/ 1712686 w 2278743"/>
                    <a:gd name="connsiteY4" fmla="*/ 58057 h 624114"/>
                    <a:gd name="connsiteX5" fmla="*/ 2104571 w 2278743"/>
                    <a:gd name="connsiteY5" fmla="*/ 145143 h 624114"/>
                    <a:gd name="connsiteX6" fmla="*/ 2278743 w 2278743"/>
                    <a:gd name="connsiteY6" fmla="*/ 290286 h 624114"/>
                    <a:gd name="connsiteX7" fmla="*/ 2249714 w 2278743"/>
                    <a:gd name="connsiteY7" fmla="*/ 406400 h 624114"/>
                    <a:gd name="connsiteX8" fmla="*/ 2032000 w 2278743"/>
                    <a:gd name="connsiteY8" fmla="*/ 508000 h 624114"/>
                    <a:gd name="connsiteX9" fmla="*/ 1654628 w 2278743"/>
                    <a:gd name="connsiteY9" fmla="*/ 595086 h 624114"/>
                    <a:gd name="connsiteX10" fmla="*/ 1175657 w 2278743"/>
                    <a:gd name="connsiteY10" fmla="*/ 624114 h 624114"/>
                    <a:gd name="connsiteX11" fmla="*/ 754743 w 2278743"/>
                    <a:gd name="connsiteY11" fmla="*/ 609600 h 624114"/>
                    <a:gd name="connsiteX12" fmla="*/ 333828 w 2278743"/>
                    <a:gd name="connsiteY12" fmla="*/ 551543 h 624114"/>
                    <a:gd name="connsiteX13" fmla="*/ 101601 w 2278743"/>
                    <a:gd name="connsiteY13" fmla="*/ 435427 h 624114"/>
                    <a:gd name="connsiteX14" fmla="*/ 0 w 2278743"/>
                    <a:gd name="connsiteY14" fmla="*/ 319314 h 62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78743" h="624114">
                      <a:moveTo>
                        <a:pt x="0" y="319314"/>
                      </a:moveTo>
                      <a:lnTo>
                        <a:pt x="58057" y="217714"/>
                      </a:lnTo>
                      <a:lnTo>
                        <a:pt x="478971" y="72572"/>
                      </a:lnTo>
                      <a:lnTo>
                        <a:pt x="1030514" y="0"/>
                      </a:lnTo>
                      <a:lnTo>
                        <a:pt x="1712686" y="58057"/>
                      </a:lnTo>
                      <a:lnTo>
                        <a:pt x="2104571" y="145143"/>
                      </a:lnTo>
                      <a:lnTo>
                        <a:pt x="2278743" y="290286"/>
                      </a:lnTo>
                      <a:lnTo>
                        <a:pt x="2249714" y="406400"/>
                      </a:lnTo>
                      <a:lnTo>
                        <a:pt x="2032000" y="508000"/>
                      </a:lnTo>
                      <a:lnTo>
                        <a:pt x="1654628" y="595086"/>
                      </a:lnTo>
                      <a:lnTo>
                        <a:pt x="1175657" y="624114"/>
                      </a:lnTo>
                      <a:lnTo>
                        <a:pt x="754743" y="609600"/>
                      </a:lnTo>
                      <a:lnTo>
                        <a:pt x="333828" y="551543"/>
                      </a:lnTo>
                      <a:lnTo>
                        <a:pt x="101601" y="435427"/>
                      </a:lnTo>
                      <a:lnTo>
                        <a:pt x="0" y="31931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74" name="テキスト ボックス 173"/>
            <p:cNvSpPr txBox="1"/>
            <p:nvPr/>
          </p:nvSpPr>
          <p:spPr>
            <a:xfrm>
              <a:off x="6182836" y="2709815"/>
              <a:ext cx="1080360" cy="374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B050"/>
                  </a:solidFill>
                </a:rPr>
                <a:t>300μm</a:t>
              </a:r>
              <a:endParaRPr kumimoji="1" lang="ja-JP" alt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175" name="直線矢印コネクタ 174"/>
            <p:cNvCxnSpPr>
              <a:stCxn id="135" idx="0"/>
            </p:cNvCxnSpPr>
            <p:nvPr/>
          </p:nvCxnSpPr>
          <p:spPr>
            <a:xfrm>
              <a:off x="5754979" y="3038639"/>
              <a:ext cx="1633005" cy="11785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>
              <a:stCxn id="11" idx="2"/>
            </p:cNvCxnSpPr>
            <p:nvPr/>
          </p:nvCxnSpPr>
          <p:spPr>
            <a:xfrm flipH="1">
              <a:off x="7994442" y="1697458"/>
              <a:ext cx="218043" cy="1751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7417014" y="1389681"/>
              <a:ext cx="1590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Diamond anvil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0" y="3832731"/>
            <a:ext cx="3682335" cy="276175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763688" y="4626736"/>
            <a:ext cx="936104" cy="9326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0" y="3844020"/>
            <a:ext cx="3682335" cy="2761751"/>
          </a:xfrm>
          <a:prstGeom prst="rect">
            <a:avLst/>
          </a:prstGeom>
        </p:spPr>
      </p:pic>
      <p:sp>
        <p:nvSpPr>
          <p:cNvPr id="58" name="円/楕円 57"/>
          <p:cNvSpPr/>
          <p:nvPr/>
        </p:nvSpPr>
        <p:spPr>
          <a:xfrm>
            <a:off x="1695635" y="4638026"/>
            <a:ext cx="1047565" cy="10436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58" idx="7"/>
          </p:cNvCxnSpPr>
          <p:nvPr/>
        </p:nvCxnSpPr>
        <p:spPr>
          <a:xfrm flipV="1">
            <a:off x="2589788" y="4540620"/>
            <a:ext cx="326028" cy="25025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55776" y="42210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FF00"/>
                </a:solidFill>
              </a:rPr>
              <a:t>Beryllium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475656" y="4724473"/>
            <a:ext cx="684076" cy="1037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1475656" y="4803292"/>
            <a:ext cx="756084" cy="6419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71600" y="4509120"/>
            <a:ext cx="652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R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uby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2208" y="3152001"/>
            <a:ext cx="279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         twice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644006" y="1425550"/>
            <a:ext cx="3401129" cy="923330"/>
            <a:chOff x="4644006" y="1425550"/>
            <a:chExt cx="3401129" cy="92333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644006" y="1484784"/>
              <a:ext cx="537593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NM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650654" y="1911525"/>
              <a:ext cx="53759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He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20072" y="1425550"/>
              <a:ext cx="2825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1" lang="en-US" altLang="ja-JP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pressure </a:t>
              </a:r>
              <a:r>
                <a:rPr kumimoji="1" lang="en-US" altLang="ja-JP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edium</a:t>
              </a:r>
              <a:endPara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ja-JP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with pressure medium 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3923928" y="3255619"/>
            <a:ext cx="53759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F0"/>
                </a:solidFill>
              </a:rPr>
              <a:t>NM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34257" y="3255619"/>
            <a:ext cx="5375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He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154960" y="179903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静水圧</a:t>
            </a:r>
            <a:endParaRPr kumimoji="1" lang="ja-JP" altLang="en-US" sz="1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084168" y="141086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非静水圧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245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極限テンプレ">
  <a:themeElements>
    <a:clrScheme name="極限２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ユーザー定義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極限２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極限テンプレ</Template>
  <TotalTime>3072</TotalTime>
  <Words>831</Words>
  <Application>Microsoft Office PowerPoint</Application>
  <PresentationFormat>画面に合わせる (4:3)</PresentationFormat>
  <Paragraphs>234</Paragraphs>
  <Slides>23</Slides>
  <Notes>16</Notes>
  <HiddenSlides>2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極限テンプレ</vt:lpstr>
      <vt:lpstr>ｸﾞﾗﾌ</vt:lpstr>
      <vt:lpstr>Pressure dependence of crystal structure and superconductivity  in beryllium</vt:lpstr>
      <vt:lpstr>Contents</vt:lpstr>
      <vt:lpstr>Superconductivity of light elements          Introduction</vt:lpstr>
      <vt:lpstr>In case of Calcium and Lithium</vt:lpstr>
      <vt:lpstr>Enhancement of Tc                     Introduction</vt:lpstr>
      <vt:lpstr>Structure of beryllium                             Introduction</vt:lpstr>
      <vt:lpstr>Previous work                                         Introduction</vt:lpstr>
      <vt:lpstr>Motivation</vt:lpstr>
      <vt:lpstr>Settings                                                      Experiment</vt:lpstr>
      <vt:lpstr>X-ray diffraction pattern                        Experiment</vt:lpstr>
      <vt:lpstr>Orientation　　　　　　　　　　　　　　　　Experiment</vt:lpstr>
      <vt:lpstr>Calculation of c/a ratio                            Experiment</vt:lpstr>
      <vt:lpstr>c/a ratio                                             Result＆Discussion</vt:lpstr>
      <vt:lpstr>Setting                                                       Experiment</vt:lpstr>
      <vt:lpstr>Electrical resistance                         Result＆Discussion</vt:lpstr>
      <vt:lpstr>Problems                                           Result＆Discussion</vt:lpstr>
      <vt:lpstr>Summary</vt:lpstr>
      <vt:lpstr>ρvsT　@room temp. </vt:lpstr>
      <vt:lpstr>Difference of setting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dependence of crystal structure and superconductivity  in beryllium</dc:title>
  <dc:creator>Panasonic User</dc:creator>
  <cp:lastModifiedBy>Panasonic User</cp:lastModifiedBy>
  <cp:revision>126</cp:revision>
  <dcterms:created xsi:type="dcterms:W3CDTF">2014-09-12T05:44:34Z</dcterms:created>
  <dcterms:modified xsi:type="dcterms:W3CDTF">2014-11-25T04:48:29Z</dcterms:modified>
</cp:coreProperties>
</file>