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emf" ContentType="image/x-emf"/>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commentAuthors.xml" ContentType="application/vnd.openxmlformats-officedocument.presentationml.commentAuthors+xml"/>
  <Override PartName="/ppt/slideLayouts/slideLayout10.xml" ContentType="application/vnd.openxmlformats-officedocument.presentationml.slideLayout+xml"/>
  <Default Extension="vml" ContentType="application/vnd.openxmlformats-officedocument.vmlDrawing"/>
  <Default Extension="tiff" ContentType="image/tiff"/>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bin" ContentType="application/vnd.openxmlformats-officedocument.oleObject"/>
  <Override PartName="/ppt/notesSlides/notesSlide3.xml" ContentType="application/vnd.openxmlformats-officedocument.presentationml.notesSlide+xml"/>
  <Default Extension="png" ContentType="image/png"/>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1"/>
  </p:notesMasterIdLst>
  <p:handoutMasterIdLst>
    <p:handoutMasterId r:id="rId12"/>
  </p:handoutMasterIdLst>
  <p:sldIdLst>
    <p:sldId id="291" r:id="rId2"/>
    <p:sldId id="302" r:id="rId3"/>
    <p:sldId id="350" r:id="rId4"/>
    <p:sldId id="351" r:id="rId5"/>
    <p:sldId id="352" r:id="rId6"/>
    <p:sldId id="354" r:id="rId7"/>
    <p:sldId id="356" r:id="rId8"/>
    <p:sldId id="357" r:id="rId9"/>
    <p:sldId id="315" r:id="rId10"/>
  </p:sldIdLst>
  <p:sldSz cx="9144000" cy="6858000" type="screen4x3"/>
  <p:notesSz cx="6735763" cy="9866313"/>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Yoshito Tobe" initials="YT" lastIdx="1"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showPr>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0440" autoAdjust="0"/>
    <p:restoredTop sz="83587" autoAdjust="0"/>
  </p:normalViewPr>
  <p:slideViewPr>
    <p:cSldViewPr>
      <p:cViewPr varScale="1">
        <p:scale>
          <a:sx n="60" d="100"/>
          <a:sy n="60" d="100"/>
        </p:scale>
        <p:origin x="-1554" y="-96"/>
      </p:cViewPr>
      <p:guideLst>
        <p:guide orient="horz" pos="2160"/>
        <p:guide pos="2880"/>
      </p:guideLst>
    </p:cSldViewPr>
  </p:slideViewPr>
  <p:outlineViewPr>
    <p:cViewPr>
      <p:scale>
        <a:sx n="33" d="100"/>
        <a:sy n="33" d="100"/>
      </p:scale>
      <p:origin x="0" y="7440"/>
    </p:cViewPr>
  </p:outlineViewPr>
  <p:notesTextViewPr>
    <p:cViewPr>
      <p:scale>
        <a:sx n="100" d="100"/>
        <a:sy n="100" d="100"/>
      </p:scale>
      <p:origin x="0" y="0"/>
    </p:cViewPr>
  </p:notesTextViewPr>
  <p:notesViewPr>
    <p:cSldViewPr>
      <p:cViewPr varScale="1">
        <p:scale>
          <a:sx n="56" d="100"/>
          <a:sy n="56" d="100"/>
        </p:scale>
        <p:origin x="-2544" y="-90"/>
      </p:cViewPr>
      <p:guideLst>
        <p:guide orient="horz" pos="3108"/>
        <p:guide pos="2122"/>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commentAuthors" Target="commentAuthor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handoutMaster" Target="handoutMasters/handout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2.emf"/></Relationships>
</file>

<file path=ppt/drawings/_rels/vmlDrawing3.v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image" Target="../media/image4.wmf"/><Relationship Id="rId1" Type="http://schemas.openxmlformats.org/officeDocument/2006/relationships/image" Target="../media/image3.emf"/></Relationships>
</file>

<file path=ppt/drawings/_rels/vmlDrawing4.vml.rels><?xml version="1.0" encoding="UTF-8" standalone="yes"?>
<Relationships xmlns="http://schemas.openxmlformats.org/package/2006/relationships"><Relationship Id="rId3" Type="http://schemas.openxmlformats.org/officeDocument/2006/relationships/image" Target="../media/image8.emf"/><Relationship Id="rId2" Type="http://schemas.openxmlformats.org/officeDocument/2006/relationships/image" Target="../media/image7.emf"/><Relationship Id="rId1" Type="http://schemas.openxmlformats.org/officeDocument/2006/relationships/image" Target="../media/image6.e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10.emf"/></Relationships>
</file>

<file path=ppt/drawings/_rels/vmlDrawing6.vml.rels><?xml version="1.0" encoding="UTF-8" standalone="yes"?>
<Relationships xmlns="http://schemas.openxmlformats.org/package/2006/relationships"><Relationship Id="rId1" Type="http://schemas.openxmlformats.org/officeDocument/2006/relationships/image" Target="../media/image13.emf"/></Relationships>
</file>

<file path=ppt/drawings/_rels/vmlDrawing7.vml.rels><?xml version="1.0" encoding="UTF-8" standalone="yes"?>
<Relationships xmlns="http://schemas.openxmlformats.org/package/2006/relationships"><Relationship Id="rId2" Type="http://schemas.openxmlformats.org/officeDocument/2006/relationships/image" Target="../media/image15.emf"/><Relationship Id="rId1" Type="http://schemas.openxmlformats.org/officeDocument/2006/relationships/image" Target="../media/image14.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0" y="0"/>
            <a:ext cx="2918831" cy="493316"/>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 2"/>
          <p:cNvSpPr>
            <a:spLocks noGrp="1"/>
          </p:cNvSpPr>
          <p:nvPr>
            <p:ph type="dt" sz="quarter" idx="1"/>
          </p:nvPr>
        </p:nvSpPr>
        <p:spPr>
          <a:xfrm>
            <a:off x="3815373" y="0"/>
            <a:ext cx="2918831" cy="493316"/>
          </a:xfrm>
          <a:prstGeom prst="rect">
            <a:avLst/>
          </a:prstGeom>
        </p:spPr>
        <p:txBody>
          <a:bodyPr vert="horz" lIns="91440" tIns="45720" rIns="91440" bIns="45720" rtlCol="0"/>
          <a:lstStyle>
            <a:lvl1pPr algn="r">
              <a:defRPr sz="1200"/>
            </a:lvl1pPr>
          </a:lstStyle>
          <a:p>
            <a:fld id="{A9FA434E-9674-4B21-AC65-4E1F1E53DF1A}" type="datetimeFigureOut">
              <a:rPr kumimoji="1" lang="ja-JP" altLang="en-US" smtClean="0"/>
              <a:pPr/>
              <a:t>2014/7/16</a:t>
            </a:fld>
            <a:endParaRPr kumimoji="1" lang="ja-JP" altLang="en-US"/>
          </a:p>
        </p:txBody>
      </p:sp>
      <p:sp>
        <p:nvSpPr>
          <p:cNvPr id="4" name="フッター プレースホルダ 3"/>
          <p:cNvSpPr>
            <a:spLocks noGrp="1"/>
          </p:cNvSpPr>
          <p:nvPr>
            <p:ph type="ftr" sz="quarter" idx="2"/>
          </p:nvPr>
        </p:nvSpPr>
        <p:spPr>
          <a:xfrm>
            <a:off x="0" y="9371285"/>
            <a:ext cx="2918831" cy="493316"/>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 4"/>
          <p:cNvSpPr>
            <a:spLocks noGrp="1"/>
          </p:cNvSpPr>
          <p:nvPr>
            <p:ph type="sldNum" sz="quarter" idx="3"/>
          </p:nvPr>
        </p:nvSpPr>
        <p:spPr>
          <a:xfrm>
            <a:off x="3815373" y="9371285"/>
            <a:ext cx="2918831" cy="493316"/>
          </a:xfrm>
          <a:prstGeom prst="rect">
            <a:avLst/>
          </a:prstGeom>
        </p:spPr>
        <p:txBody>
          <a:bodyPr vert="horz" lIns="91440" tIns="45720" rIns="91440" bIns="45720" rtlCol="0" anchor="b"/>
          <a:lstStyle>
            <a:lvl1pPr algn="r">
              <a:defRPr sz="1200"/>
            </a:lvl1pPr>
          </a:lstStyle>
          <a:p>
            <a:fld id="{5287A677-0F6C-45EB-955C-35E5179FB8C0}" type="slidenum">
              <a:rPr kumimoji="1" lang="ja-JP" altLang="en-US" smtClean="0"/>
              <a:pPr/>
              <a:t>&lt;#&gt;</a:t>
            </a:fld>
            <a:endParaRPr kumimoji="1" lang="ja-JP" alt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0" y="0"/>
            <a:ext cx="2918831" cy="493316"/>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 2"/>
          <p:cNvSpPr>
            <a:spLocks noGrp="1"/>
          </p:cNvSpPr>
          <p:nvPr>
            <p:ph type="dt" idx="1"/>
          </p:nvPr>
        </p:nvSpPr>
        <p:spPr>
          <a:xfrm>
            <a:off x="3815373" y="0"/>
            <a:ext cx="2918831" cy="493316"/>
          </a:xfrm>
          <a:prstGeom prst="rect">
            <a:avLst/>
          </a:prstGeom>
        </p:spPr>
        <p:txBody>
          <a:bodyPr vert="horz" lIns="91440" tIns="45720" rIns="91440" bIns="45720" rtlCol="0"/>
          <a:lstStyle>
            <a:lvl1pPr algn="r">
              <a:defRPr sz="1200"/>
            </a:lvl1pPr>
          </a:lstStyle>
          <a:p>
            <a:fld id="{8428E3A6-DEC7-47F3-B4CA-329715D3ABC7}" type="datetimeFigureOut">
              <a:rPr kumimoji="1" lang="ja-JP" altLang="en-US" smtClean="0"/>
              <a:pPr/>
              <a:t>2014/7/16</a:t>
            </a:fld>
            <a:endParaRPr kumimoji="1" lang="ja-JP" altLang="en-US"/>
          </a:p>
        </p:txBody>
      </p:sp>
      <p:sp>
        <p:nvSpPr>
          <p:cNvPr id="4" name="スライド イメージ プレースホルダ 3"/>
          <p:cNvSpPr>
            <a:spLocks noGrp="1" noRot="1" noChangeAspect="1"/>
          </p:cNvSpPr>
          <p:nvPr>
            <p:ph type="sldImg" idx="2"/>
          </p:nvPr>
        </p:nvSpPr>
        <p:spPr>
          <a:xfrm>
            <a:off x="901700" y="739775"/>
            <a:ext cx="4932363" cy="3700463"/>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 4"/>
          <p:cNvSpPr>
            <a:spLocks noGrp="1"/>
          </p:cNvSpPr>
          <p:nvPr>
            <p:ph type="body" sz="quarter" idx="3"/>
          </p:nvPr>
        </p:nvSpPr>
        <p:spPr>
          <a:xfrm>
            <a:off x="673577" y="4686499"/>
            <a:ext cx="5388610" cy="4439841"/>
          </a:xfrm>
          <a:prstGeom prst="rect">
            <a:avLst/>
          </a:prstGeom>
        </p:spPr>
        <p:txBody>
          <a:bodyPr vert="horz" lIns="91440" tIns="45720" rIns="91440" bIns="45720" rtlCol="0">
            <a:normAutofit/>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 5"/>
          <p:cNvSpPr>
            <a:spLocks noGrp="1"/>
          </p:cNvSpPr>
          <p:nvPr>
            <p:ph type="ftr" sz="quarter" idx="4"/>
          </p:nvPr>
        </p:nvSpPr>
        <p:spPr>
          <a:xfrm>
            <a:off x="0" y="9371285"/>
            <a:ext cx="2918831" cy="493316"/>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 6"/>
          <p:cNvSpPr>
            <a:spLocks noGrp="1"/>
          </p:cNvSpPr>
          <p:nvPr>
            <p:ph type="sldNum" sz="quarter" idx="5"/>
          </p:nvPr>
        </p:nvSpPr>
        <p:spPr>
          <a:xfrm>
            <a:off x="3815373" y="9371285"/>
            <a:ext cx="2918831" cy="493316"/>
          </a:xfrm>
          <a:prstGeom prst="rect">
            <a:avLst/>
          </a:prstGeom>
        </p:spPr>
        <p:txBody>
          <a:bodyPr vert="horz" lIns="91440" tIns="45720" rIns="91440" bIns="45720" rtlCol="0" anchor="b"/>
          <a:lstStyle>
            <a:lvl1pPr algn="r">
              <a:defRPr sz="1200"/>
            </a:lvl1pPr>
          </a:lstStyle>
          <a:p>
            <a:fld id="{DC6C9196-5E8A-4A83-8586-0C78C70E10ED}" type="slidenum">
              <a:rPr kumimoji="1" lang="ja-JP" altLang="en-US" smtClean="0"/>
              <a:pPr/>
              <a:t>&lt;#&gt;</a:t>
            </a:fld>
            <a:endParaRPr kumimoji="1" lang="ja-JP"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en-US" altLang="ja-JP" dirty="0" smtClean="0"/>
          </a:p>
        </p:txBody>
      </p:sp>
      <p:sp>
        <p:nvSpPr>
          <p:cNvPr id="4" name="スライド番号プレースホルダ 3"/>
          <p:cNvSpPr>
            <a:spLocks noGrp="1"/>
          </p:cNvSpPr>
          <p:nvPr>
            <p:ph type="sldNum" sz="quarter" idx="10"/>
          </p:nvPr>
        </p:nvSpPr>
        <p:spPr/>
        <p:txBody>
          <a:bodyPr/>
          <a:lstStyle/>
          <a:p>
            <a:fld id="{DC6C9196-5E8A-4A83-8586-0C78C70E10ED}" type="slidenum">
              <a:rPr kumimoji="1" lang="ja-JP" altLang="en-US" smtClean="0"/>
              <a:pPr/>
              <a:t>1</a:t>
            </a:fld>
            <a:endParaRPr kumimoji="1" lang="ja-JP"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endParaRPr kumimoji="1" lang="en-US" altLang="ja-JP" dirty="0" smtClean="0"/>
          </a:p>
        </p:txBody>
      </p:sp>
      <p:sp>
        <p:nvSpPr>
          <p:cNvPr id="4" name="スライド番号プレースホルダ 3"/>
          <p:cNvSpPr>
            <a:spLocks noGrp="1"/>
          </p:cNvSpPr>
          <p:nvPr>
            <p:ph type="sldNum" sz="quarter" idx="10"/>
          </p:nvPr>
        </p:nvSpPr>
        <p:spPr/>
        <p:txBody>
          <a:bodyPr/>
          <a:lstStyle/>
          <a:p>
            <a:fld id="{DC6C9196-5E8A-4A83-8586-0C78C70E10ED}" type="slidenum">
              <a:rPr kumimoji="1" lang="ja-JP" altLang="en-US" smtClean="0"/>
              <a:pPr/>
              <a:t>2</a:t>
            </a:fld>
            <a:endParaRPr kumimoji="1" lang="ja-JP"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endParaRPr kumimoji="1" lang="en-US" altLang="ja-JP" dirty="0" smtClean="0"/>
          </a:p>
        </p:txBody>
      </p:sp>
      <p:sp>
        <p:nvSpPr>
          <p:cNvPr id="4" name="スライド番号プレースホルダ 3"/>
          <p:cNvSpPr>
            <a:spLocks noGrp="1"/>
          </p:cNvSpPr>
          <p:nvPr>
            <p:ph type="sldNum" sz="quarter" idx="10"/>
          </p:nvPr>
        </p:nvSpPr>
        <p:spPr/>
        <p:txBody>
          <a:bodyPr/>
          <a:lstStyle/>
          <a:p>
            <a:fld id="{DC6C9196-5E8A-4A83-8586-0C78C70E10ED}" type="slidenum">
              <a:rPr kumimoji="1" lang="ja-JP" altLang="en-US" smtClean="0"/>
              <a:pPr/>
              <a:t>3</a:t>
            </a:fld>
            <a:endParaRPr kumimoji="1" lang="ja-JP"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endParaRPr kumimoji="1" lang="en-US" altLang="ja-JP" dirty="0" smtClean="0"/>
          </a:p>
        </p:txBody>
      </p:sp>
      <p:sp>
        <p:nvSpPr>
          <p:cNvPr id="4" name="スライド番号プレースホルダ 3"/>
          <p:cNvSpPr>
            <a:spLocks noGrp="1"/>
          </p:cNvSpPr>
          <p:nvPr>
            <p:ph type="sldNum" sz="quarter" idx="10"/>
          </p:nvPr>
        </p:nvSpPr>
        <p:spPr/>
        <p:txBody>
          <a:bodyPr/>
          <a:lstStyle/>
          <a:p>
            <a:fld id="{DC6C9196-5E8A-4A83-8586-0C78C70E10ED}" type="slidenum">
              <a:rPr kumimoji="1" lang="ja-JP" altLang="en-US" smtClean="0"/>
              <a:pPr/>
              <a:t>4</a:t>
            </a:fld>
            <a:endParaRPr kumimoji="1" lang="ja-JP"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endParaRPr kumimoji="1" lang="en-US" altLang="ja-JP" dirty="0" smtClean="0"/>
          </a:p>
        </p:txBody>
      </p:sp>
      <p:sp>
        <p:nvSpPr>
          <p:cNvPr id="4" name="スライド番号プレースホルダ 3"/>
          <p:cNvSpPr>
            <a:spLocks noGrp="1"/>
          </p:cNvSpPr>
          <p:nvPr>
            <p:ph type="sldNum" sz="quarter" idx="10"/>
          </p:nvPr>
        </p:nvSpPr>
        <p:spPr/>
        <p:txBody>
          <a:bodyPr/>
          <a:lstStyle/>
          <a:p>
            <a:fld id="{DC6C9196-5E8A-4A83-8586-0C78C70E10ED}" type="slidenum">
              <a:rPr kumimoji="1" lang="ja-JP" altLang="en-US" smtClean="0"/>
              <a:pPr/>
              <a:t>5</a:t>
            </a:fld>
            <a:endParaRPr kumimoji="1" lang="ja-JP"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endParaRPr kumimoji="1" lang="en-US" altLang="ja-JP" dirty="0" smtClean="0"/>
          </a:p>
        </p:txBody>
      </p:sp>
      <p:sp>
        <p:nvSpPr>
          <p:cNvPr id="4" name="スライド番号プレースホルダ 3"/>
          <p:cNvSpPr>
            <a:spLocks noGrp="1"/>
          </p:cNvSpPr>
          <p:nvPr>
            <p:ph type="sldNum" sz="quarter" idx="10"/>
          </p:nvPr>
        </p:nvSpPr>
        <p:spPr/>
        <p:txBody>
          <a:bodyPr/>
          <a:lstStyle/>
          <a:p>
            <a:fld id="{DC6C9196-5E8A-4A83-8586-0C78C70E10ED}" type="slidenum">
              <a:rPr kumimoji="1" lang="ja-JP" altLang="en-US" smtClean="0"/>
              <a:pPr/>
              <a:t>6</a:t>
            </a:fld>
            <a:endParaRPr kumimoji="1" lang="ja-JP" alt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endParaRPr kumimoji="1" lang="en-US" altLang="ja-JP" dirty="0" smtClean="0"/>
          </a:p>
        </p:txBody>
      </p:sp>
      <p:sp>
        <p:nvSpPr>
          <p:cNvPr id="4" name="スライド番号プレースホルダ 3"/>
          <p:cNvSpPr>
            <a:spLocks noGrp="1"/>
          </p:cNvSpPr>
          <p:nvPr>
            <p:ph type="sldNum" sz="quarter" idx="10"/>
          </p:nvPr>
        </p:nvSpPr>
        <p:spPr/>
        <p:txBody>
          <a:bodyPr/>
          <a:lstStyle/>
          <a:p>
            <a:fld id="{DC6C9196-5E8A-4A83-8586-0C78C70E10ED}" type="slidenum">
              <a:rPr kumimoji="1" lang="ja-JP" altLang="en-US" smtClean="0"/>
              <a:pPr/>
              <a:t>7</a:t>
            </a:fld>
            <a:endParaRPr kumimoji="1" lang="ja-JP" alt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endParaRPr kumimoji="1" lang="en-US" altLang="ja-JP" dirty="0" smtClean="0"/>
          </a:p>
        </p:txBody>
      </p:sp>
      <p:sp>
        <p:nvSpPr>
          <p:cNvPr id="4" name="スライド番号プレースホルダ 3"/>
          <p:cNvSpPr>
            <a:spLocks noGrp="1"/>
          </p:cNvSpPr>
          <p:nvPr>
            <p:ph type="sldNum" sz="quarter" idx="10"/>
          </p:nvPr>
        </p:nvSpPr>
        <p:spPr/>
        <p:txBody>
          <a:bodyPr/>
          <a:lstStyle/>
          <a:p>
            <a:fld id="{DC6C9196-5E8A-4A83-8586-0C78C70E10ED}" type="slidenum">
              <a:rPr kumimoji="1" lang="ja-JP" altLang="en-US" smtClean="0"/>
              <a:pPr/>
              <a:t>8</a:t>
            </a:fld>
            <a:endParaRPr kumimoji="1" lang="ja-JP" alt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endParaRPr kumimoji="1" lang="en-US" altLang="ja-JP" dirty="0" smtClean="0"/>
          </a:p>
        </p:txBody>
      </p:sp>
      <p:sp>
        <p:nvSpPr>
          <p:cNvPr id="4" name="スライド番号プレースホルダ 3"/>
          <p:cNvSpPr>
            <a:spLocks noGrp="1"/>
          </p:cNvSpPr>
          <p:nvPr>
            <p:ph type="sldNum" sz="quarter" idx="10"/>
          </p:nvPr>
        </p:nvSpPr>
        <p:spPr/>
        <p:txBody>
          <a:bodyPr/>
          <a:lstStyle/>
          <a:p>
            <a:fld id="{DC6C9196-5E8A-4A83-8586-0C78C70E10ED}" type="slidenum">
              <a:rPr kumimoji="1" lang="ja-JP" altLang="en-US" smtClean="0"/>
              <a:pPr/>
              <a:t>9</a:t>
            </a:fld>
            <a:endParaRPr kumimoji="1" lang="ja-JP"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kumimoji="1" lang="ja-JP" altLang="en-US" smtClean="0"/>
              <a:t>マスタ タイトルの書式設定</a:t>
            </a:r>
            <a:endParaRPr kumimoji="1" lang="ja-JP" altLang="en-US"/>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smtClean="0"/>
              <a:t>マスタ サブタイトルの書式設定</a:t>
            </a:r>
            <a:endParaRPr kumimoji="1" lang="ja-JP" altLang="en-US"/>
          </a:p>
        </p:txBody>
      </p:sp>
      <p:sp>
        <p:nvSpPr>
          <p:cNvPr id="4" name="日付プレースホルダ 3"/>
          <p:cNvSpPr>
            <a:spLocks noGrp="1"/>
          </p:cNvSpPr>
          <p:nvPr>
            <p:ph type="dt" sz="half" idx="10"/>
          </p:nvPr>
        </p:nvSpPr>
        <p:spPr/>
        <p:txBody>
          <a:bodyPr/>
          <a:lstStyle/>
          <a:p>
            <a:fld id="{7E9A17BA-F903-4448-9D56-2E7D1002297D}" type="datetime1">
              <a:rPr kumimoji="1" lang="ja-JP" altLang="en-US" smtClean="0"/>
              <a:pPr/>
              <a:t>2014/7/16</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E2817EB5-D3A1-4BE6-A503-C0AE8218218D}" type="slidenum">
              <a:rPr kumimoji="1" lang="ja-JP" altLang="en-US" smtClean="0"/>
              <a:pPr/>
              <a:t>&lt;#&gt;</a:t>
            </a:fld>
            <a:endParaRPr kumimoji="1" lang="ja-JP"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縦書きテキスト プレースホルダ 2"/>
          <p:cNvSpPr>
            <a:spLocks noGrp="1"/>
          </p:cNvSpPr>
          <p:nvPr>
            <p:ph type="body" orient="vert" idx="1"/>
          </p:nvPr>
        </p:nvSpPr>
        <p:spPr/>
        <p:txBody>
          <a:bodyPr vert="eaVert"/>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fld id="{F72D0AAF-CC6D-4D06-A315-FEE375EAAB92}" type="datetime1">
              <a:rPr kumimoji="1" lang="ja-JP" altLang="en-US" smtClean="0"/>
              <a:pPr/>
              <a:t>2014/7/16</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E2817EB5-D3A1-4BE6-A503-C0AE8218218D}" type="slidenum">
              <a:rPr kumimoji="1" lang="ja-JP" altLang="en-US" smtClean="0"/>
              <a:pPr/>
              <a:t>&lt;#&gt;</a:t>
            </a:fld>
            <a:endParaRPr kumimoji="1"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1" lang="ja-JP" altLang="en-US" smtClean="0"/>
              <a:t>マスタ タイトルの書式設定</a:t>
            </a:r>
            <a:endParaRPr kumimoji="1" lang="ja-JP" altLang="en-US"/>
          </a:p>
        </p:txBody>
      </p:sp>
      <p:sp>
        <p:nvSpPr>
          <p:cNvPr id="3" name="縦書きテキスト プレースホルダ 2"/>
          <p:cNvSpPr>
            <a:spLocks noGrp="1"/>
          </p:cNvSpPr>
          <p:nvPr>
            <p:ph type="body" orient="vert" idx="1"/>
          </p:nvPr>
        </p:nvSpPr>
        <p:spPr>
          <a:xfrm>
            <a:off x="457200" y="274638"/>
            <a:ext cx="6019800" cy="5851525"/>
          </a:xfrm>
        </p:spPr>
        <p:txBody>
          <a:bodyPr vert="eaVert"/>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fld id="{B433D205-711F-4D93-9B26-4F74272B6CDC}" type="datetime1">
              <a:rPr kumimoji="1" lang="ja-JP" altLang="en-US" smtClean="0"/>
              <a:pPr/>
              <a:t>2014/7/16</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E2817EB5-D3A1-4BE6-A503-C0AE8218218D}" type="slidenum">
              <a:rPr kumimoji="1" lang="ja-JP" altLang="en-US" smtClean="0"/>
              <a:pPr/>
              <a:t>&lt;#&gt;</a:t>
            </a:fld>
            <a:endParaRPr kumimoji="1"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コンテンツ プレースホルダ 2"/>
          <p:cNvSpPr>
            <a:spLocks noGrp="1"/>
          </p:cNvSpPr>
          <p:nvPr>
            <p:ph idx="1"/>
          </p:nvPr>
        </p:nvSpPr>
        <p:spPr/>
        <p:txBody>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fld id="{7B90FDEB-8E92-4BBA-B0E9-09FE127E5F2E}" type="datetime1">
              <a:rPr kumimoji="1" lang="ja-JP" altLang="en-US" smtClean="0"/>
              <a:pPr/>
              <a:t>2014/7/16</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E2817EB5-D3A1-4BE6-A503-C0AE8218218D}" type="slidenum">
              <a:rPr kumimoji="1" lang="ja-JP" altLang="en-US" smtClean="0"/>
              <a:pPr/>
              <a:t>&lt;#&gt;</a:t>
            </a:fld>
            <a:endParaRPr kumimoji="1"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smtClean="0"/>
              <a:t>マスタ テキストの書式設定</a:t>
            </a:r>
          </a:p>
        </p:txBody>
      </p:sp>
      <p:sp>
        <p:nvSpPr>
          <p:cNvPr id="4" name="日付プレースホルダ 3"/>
          <p:cNvSpPr>
            <a:spLocks noGrp="1"/>
          </p:cNvSpPr>
          <p:nvPr>
            <p:ph type="dt" sz="half" idx="10"/>
          </p:nvPr>
        </p:nvSpPr>
        <p:spPr/>
        <p:txBody>
          <a:bodyPr/>
          <a:lstStyle/>
          <a:p>
            <a:fld id="{1336F8A2-CD04-4619-A805-C03F7835CB7C}" type="datetime1">
              <a:rPr kumimoji="1" lang="ja-JP" altLang="en-US" smtClean="0"/>
              <a:pPr/>
              <a:t>2014/7/16</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E2817EB5-D3A1-4BE6-A503-C0AE8218218D}" type="slidenum">
              <a:rPr kumimoji="1" lang="ja-JP" altLang="en-US" smtClean="0"/>
              <a:pPr/>
              <a:t>&lt;#&gt;</a:t>
            </a:fld>
            <a:endParaRPr kumimoji="1" lang="ja-JP"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コンテンツ プレースホルダ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 4"/>
          <p:cNvSpPr>
            <a:spLocks noGrp="1"/>
          </p:cNvSpPr>
          <p:nvPr>
            <p:ph type="dt" sz="half" idx="10"/>
          </p:nvPr>
        </p:nvSpPr>
        <p:spPr/>
        <p:txBody>
          <a:bodyPr/>
          <a:lstStyle/>
          <a:p>
            <a:fld id="{73FA4495-D5DB-469F-B445-C022358406CD}" type="datetime1">
              <a:rPr kumimoji="1" lang="ja-JP" altLang="en-US" smtClean="0"/>
              <a:pPr/>
              <a:t>2014/7/16</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E2817EB5-D3A1-4BE6-A503-C0AE8218218D}" type="slidenum">
              <a:rPr kumimoji="1" lang="ja-JP" altLang="en-US" smtClean="0"/>
              <a:pPr/>
              <a:t>&lt;#&gt;</a:t>
            </a:fld>
            <a:endParaRPr kumimoji="1"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 6"/>
          <p:cNvSpPr>
            <a:spLocks noGrp="1"/>
          </p:cNvSpPr>
          <p:nvPr>
            <p:ph type="dt" sz="half" idx="10"/>
          </p:nvPr>
        </p:nvSpPr>
        <p:spPr/>
        <p:txBody>
          <a:bodyPr/>
          <a:lstStyle/>
          <a:p>
            <a:fld id="{77023A73-3871-4210-BDCA-DE0D8F230020}" type="datetime1">
              <a:rPr kumimoji="1" lang="ja-JP" altLang="en-US" smtClean="0"/>
              <a:pPr/>
              <a:t>2014/7/16</a:t>
            </a:fld>
            <a:endParaRPr kumimoji="1" lang="ja-JP" altLang="en-US"/>
          </a:p>
        </p:txBody>
      </p:sp>
      <p:sp>
        <p:nvSpPr>
          <p:cNvPr id="8" name="フッター プレースホルダ 7"/>
          <p:cNvSpPr>
            <a:spLocks noGrp="1"/>
          </p:cNvSpPr>
          <p:nvPr>
            <p:ph type="ftr" sz="quarter" idx="11"/>
          </p:nvPr>
        </p:nvSpPr>
        <p:spPr/>
        <p:txBody>
          <a:bodyPr/>
          <a:lstStyle/>
          <a:p>
            <a:endParaRPr kumimoji="1" lang="ja-JP" altLang="en-US"/>
          </a:p>
        </p:txBody>
      </p:sp>
      <p:sp>
        <p:nvSpPr>
          <p:cNvPr id="9" name="スライド番号プレースホルダ 8"/>
          <p:cNvSpPr>
            <a:spLocks noGrp="1"/>
          </p:cNvSpPr>
          <p:nvPr>
            <p:ph type="sldNum" sz="quarter" idx="12"/>
          </p:nvPr>
        </p:nvSpPr>
        <p:spPr/>
        <p:txBody>
          <a:bodyPr/>
          <a:lstStyle/>
          <a:p>
            <a:fld id="{E2817EB5-D3A1-4BE6-A503-C0AE8218218D}" type="slidenum">
              <a:rPr kumimoji="1" lang="ja-JP" altLang="en-US" smtClean="0"/>
              <a:pPr/>
              <a:t>&lt;#&gt;</a:t>
            </a:fld>
            <a:endParaRPr kumimoji="1"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日付プレースホルダ 2"/>
          <p:cNvSpPr>
            <a:spLocks noGrp="1"/>
          </p:cNvSpPr>
          <p:nvPr>
            <p:ph type="dt" sz="half" idx="10"/>
          </p:nvPr>
        </p:nvSpPr>
        <p:spPr/>
        <p:txBody>
          <a:bodyPr/>
          <a:lstStyle/>
          <a:p>
            <a:fld id="{CA56DF4F-F7AF-47A1-80FF-074FF0D512F5}" type="datetime1">
              <a:rPr kumimoji="1" lang="ja-JP" altLang="en-US" smtClean="0"/>
              <a:pPr/>
              <a:t>2014/7/16</a:t>
            </a:fld>
            <a:endParaRPr kumimoji="1" lang="ja-JP" altLang="en-US"/>
          </a:p>
        </p:txBody>
      </p:sp>
      <p:sp>
        <p:nvSpPr>
          <p:cNvPr id="4" name="フッター プレースホルダ 3"/>
          <p:cNvSpPr>
            <a:spLocks noGrp="1"/>
          </p:cNvSpPr>
          <p:nvPr>
            <p:ph type="ftr" sz="quarter" idx="11"/>
          </p:nvPr>
        </p:nvSpPr>
        <p:spPr/>
        <p:txBody>
          <a:bodyPr/>
          <a:lstStyle/>
          <a:p>
            <a:endParaRPr kumimoji="1" lang="ja-JP" altLang="en-US"/>
          </a:p>
        </p:txBody>
      </p:sp>
      <p:sp>
        <p:nvSpPr>
          <p:cNvPr id="5" name="スライド番号プレースホルダ 4"/>
          <p:cNvSpPr>
            <a:spLocks noGrp="1"/>
          </p:cNvSpPr>
          <p:nvPr>
            <p:ph type="sldNum" sz="quarter" idx="12"/>
          </p:nvPr>
        </p:nvSpPr>
        <p:spPr/>
        <p:txBody>
          <a:bodyPr/>
          <a:lstStyle/>
          <a:p>
            <a:fld id="{E2817EB5-D3A1-4BE6-A503-C0AE8218218D}" type="slidenum">
              <a:rPr kumimoji="1" lang="ja-JP" altLang="en-US" smtClean="0"/>
              <a:pPr/>
              <a:t>&lt;#&gt;</a:t>
            </a:fld>
            <a:endParaRPr kumimoji="1"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p>
            <a:fld id="{FF54CE47-25E2-401E-9DD1-DDE2B419D1BC}" type="datetime1">
              <a:rPr kumimoji="1" lang="ja-JP" altLang="en-US" smtClean="0"/>
              <a:pPr/>
              <a:t>2014/7/16</a:t>
            </a:fld>
            <a:endParaRPr kumimoji="1" lang="ja-JP" altLang="en-US"/>
          </a:p>
        </p:txBody>
      </p:sp>
      <p:sp>
        <p:nvSpPr>
          <p:cNvPr id="3" name="フッター プレースホルダ 2"/>
          <p:cNvSpPr>
            <a:spLocks noGrp="1"/>
          </p:cNvSpPr>
          <p:nvPr>
            <p:ph type="ftr" sz="quarter" idx="11"/>
          </p:nvPr>
        </p:nvSpPr>
        <p:spPr/>
        <p:txBody>
          <a:bodyPr/>
          <a:lstStyle/>
          <a:p>
            <a:endParaRPr kumimoji="1" lang="ja-JP" altLang="en-US"/>
          </a:p>
        </p:txBody>
      </p:sp>
      <p:sp>
        <p:nvSpPr>
          <p:cNvPr id="4" name="スライド番号プレースホルダ 3"/>
          <p:cNvSpPr>
            <a:spLocks noGrp="1"/>
          </p:cNvSpPr>
          <p:nvPr>
            <p:ph type="sldNum" sz="quarter" idx="12"/>
          </p:nvPr>
        </p:nvSpPr>
        <p:spPr/>
        <p:txBody>
          <a:bodyPr/>
          <a:lstStyle/>
          <a:p>
            <a:fld id="{E2817EB5-D3A1-4BE6-A503-C0AE8218218D}" type="slidenum">
              <a:rPr kumimoji="1" lang="ja-JP" altLang="en-US" smtClean="0"/>
              <a:pPr/>
              <a:t>&lt;#&gt;</a:t>
            </a:fld>
            <a:endParaRPr kumimoji="1" lang="ja-JP"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1" lang="ja-JP" altLang="en-US" smtClean="0"/>
              <a:t>マスタ タイトルの書式設定</a:t>
            </a:r>
            <a:endParaRPr kumimoji="1" lang="ja-JP" altLang="en-US"/>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 テキストの書式設定</a:t>
            </a:r>
          </a:p>
        </p:txBody>
      </p:sp>
      <p:sp>
        <p:nvSpPr>
          <p:cNvPr id="5" name="日付プレースホルダ 4"/>
          <p:cNvSpPr>
            <a:spLocks noGrp="1"/>
          </p:cNvSpPr>
          <p:nvPr>
            <p:ph type="dt" sz="half" idx="10"/>
          </p:nvPr>
        </p:nvSpPr>
        <p:spPr/>
        <p:txBody>
          <a:bodyPr/>
          <a:lstStyle/>
          <a:p>
            <a:fld id="{50F6B4B6-945A-4811-818B-4D83B1E2622A}" type="datetime1">
              <a:rPr kumimoji="1" lang="ja-JP" altLang="en-US" smtClean="0"/>
              <a:pPr/>
              <a:t>2014/7/16</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E2817EB5-D3A1-4BE6-A503-C0AE8218218D}" type="slidenum">
              <a:rPr kumimoji="1" lang="ja-JP" altLang="en-US" smtClean="0"/>
              <a:pPr/>
              <a:t>&lt;#&gt;</a:t>
            </a:fld>
            <a:endParaRPr kumimoji="1" lang="ja-JP"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smtClean="0"/>
              <a:t>マスタ タイトルの書式設定</a:t>
            </a:r>
            <a:endParaRPr kumimoji="1" lang="ja-JP" altLang="en-US"/>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 テキストの書式設定</a:t>
            </a:r>
          </a:p>
        </p:txBody>
      </p:sp>
      <p:sp>
        <p:nvSpPr>
          <p:cNvPr id="5" name="日付プレースホルダ 4"/>
          <p:cNvSpPr>
            <a:spLocks noGrp="1"/>
          </p:cNvSpPr>
          <p:nvPr>
            <p:ph type="dt" sz="half" idx="10"/>
          </p:nvPr>
        </p:nvSpPr>
        <p:spPr/>
        <p:txBody>
          <a:bodyPr/>
          <a:lstStyle/>
          <a:p>
            <a:fld id="{B773758B-14C0-4550-B56A-8CDFDD47CC45}" type="datetime1">
              <a:rPr kumimoji="1" lang="ja-JP" altLang="en-US" smtClean="0"/>
              <a:pPr/>
              <a:t>2014/7/16</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E2817EB5-D3A1-4BE6-A503-C0AE8218218D}" type="slidenum">
              <a:rPr kumimoji="1" lang="ja-JP" altLang="en-US" smtClean="0"/>
              <a:pPr/>
              <a:t>&lt;#&gt;</a:t>
            </a:fld>
            <a:endParaRPr kumimoji="1" lang="ja-JP"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57CF8BD-8421-4518-994A-6707657EA883}" type="datetime1">
              <a:rPr kumimoji="1" lang="ja-JP" altLang="en-US" smtClean="0"/>
              <a:pPr/>
              <a:t>2014/7/16</a:t>
            </a:fld>
            <a:endParaRPr kumimoji="1" lang="ja-JP" altLang="en-US"/>
          </a:p>
        </p:txBody>
      </p:sp>
      <p:sp>
        <p:nvSpPr>
          <p:cNvPr id="5" name="フッター プレースホルダ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2817EB5-D3A1-4BE6-A503-C0AE8218218D}" type="slidenum">
              <a:rPr kumimoji="1" lang="ja-JP" altLang="en-US" smtClean="0"/>
              <a:pPr/>
              <a:t>&lt;#&gt;</a:t>
            </a:fld>
            <a:endParaRPr kumimoji="1" lang="ja-JP"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oleObject" Target="../embeddings/oleObject1.bin"/></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2.xml"/><Relationship Id="rId1" Type="http://schemas.openxmlformats.org/officeDocument/2006/relationships/vmlDrawing" Target="../drawings/vmlDrawing2.vml"/><Relationship Id="rId4" Type="http://schemas.openxmlformats.org/officeDocument/2006/relationships/oleObject" Target="../embeddings/oleObject2.bin"/></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2.xml"/><Relationship Id="rId1" Type="http://schemas.openxmlformats.org/officeDocument/2006/relationships/vmlDrawing" Target="../drawings/vmlDrawing3.vml"/><Relationship Id="rId6" Type="http://schemas.openxmlformats.org/officeDocument/2006/relationships/oleObject" Target="../embeddings/oleObject5.bin"/><Relationship Id="rId5" Type="http://schemas.openxmlformats.org/officeDocument/2006/relationships/oleObject" Target="../embeddings/oleObject4.bin"/><Relationship Id="rId4" Type="http://schemas.openxmlformats.org/officeDocument/2006/relationships/oleObject" Target="../embeddings/oleObject3.bin"/></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6.xml"/><Relationship Id="rId7" Type="http://schemas.openxmlformats.org/officeDocument/2006/relationships/image" Target="../media/image9.png"/><Relationship Id="rId2" Type="http://schemas.openxmlformats.org/officeDocument/2006/relationships/slideLayout" Target="../slideLayouts/slideLayout2.xml"/><Relationship Id="rId1" Type="http://schemas.openxmlformats.org/officeDocument/2006/relationships/vmlDrawing" Target="../drawings/vmlDrawing4.vml"/><Relationship Id="rId6" Type="http://schemas.openxmlformats.org/officeDocument/2006/relationships/oleObject" Target="../embeddings/oleObject8.bin"/><Relationship Id="rId5" Type="http://schemas.openxmlformats.org/officeDocument/2006/relationships/oleObject" Target="../embeddings/oleObject7.bin"/><Relationship Id="rId4" Type="http://schemas.openxmlformats.org/officeDocument/2006/relationships/oleObject" Target="../embeddings/oleObject6.bin"/></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2.xml"/><Relationship Id="rId1" Type="http://schemas.openxmlformats.org/officeDocument/2006/relationships/vmlDrawing" Target="../drawings/vmlDrawing5.vml"/><Relationship Id="rId6" Type="http://schemas.openxmlformats.org/officeDocument/2006/relationships/oleObject" Target="../embeddings/oleObject9.bin"/><Relationship Id="rId5" Type="http://schemas.openxmlformats.org/officeDocument/2006/relationships/image" Target="../media/image12.tiff"/><Relationship Id="rId4" Type="http://schemas.openxmlformats.org/officeDocument/2006/relationships/image" Target="../media/image11.png"/></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2.xml"/><Relationship Id="rId1" Type="http://schemas.openxmlformats.org/officeDocument/2006/relationships/vmlDrawing" Target="../drawings/vmlDrawing6.vml"/><Relationship Id="rId4" Type="http://schemas.openxmlformats.org/officeDocument/2006/relationships/oleObject" Target="../embeddings/oleObject10.bin"/></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9.xml"/><Relationship Id="rId2" Type="http://schemas.openxmlformats.org/officeDocument/2006/relationships/slideLayout" Target="../slideLayouts/slideLayout2.xml"/><Relationship Id="rId1" Type="http://schemas.openxmlformats.org/officeDocument/2006/relationships/vmlDrawing" Target="../drawings/vmlDrawing7.vml"/><Relationship Id="rId5" Type="http://schemas.openxmlformats.org/officeDocument/2006/relationships/oleObject" Target="../embeddings/oleObject12.bin"/><Relationship Id="rId4" Type="http://schemas.openxmlformats.org/officeDocument/2006/relationships/oleObject" Target="../embeddings/oleObject11.bin"/></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18000" y="620688"/>
            <a:ext cx="9180000" cy="2160240"/>
          </a:xfrm>
        </p:spPr>
        <p:txBody>
          <a:bodyPr>
            <a:normAutofit/>
          </a:bodyPr>
          <a:lstStyle/>
          <a:p>
            <a:r>
              <a:rPr lang="en-US" altLang="ja-JP" sz="4000" dirty="0" err="1" smtClean="0">
                <a:latin typeface="Arial" pitchFamily="34" charset="0"/>
                <a:cs typeface="Arial" pitchFamily="34" charset="0"/>
              </a:rPr>
              <a:t>H</a:t>
            </a:r>
            <a:r>
              <a:rPr lang="en-US" altLang="ja-JP" sz="4000" dirty="0" err="1" smtClean="0">
                <a:latin typeface="Arial"/>
                <a:cs typeface="Arial"/>
              </a:rPr>
              <a:t>ü</a:t>
            </a:r>
            <a:r>
              <a:rPr lang="en-US" altLang="ja-JP" sz="4000" dirty="0" err="1" smtClean="0">
                <a:latin typeface="Arial" pitchFamily="34" charset="0"/>
                <a:cs typeface="Arial" pitchFamily="34" charset="0"/>
              </a:rPr>
              <a:t>ckel</a:t>
            </a:r>
            <a:r>
              <a:rPr lang="ja-JP" altLang="en-US" sz="4000" dirty="0" smtClean="0">
                <a:latin typeface="Arial" pitchFamily="34" charset="0"/>
                <a:cs typeface="Arial" pitchFamily="34" charset="0"/>
              </a:rPr>
              <a:t> 則と</a:t>
            </a:r>
            <a:r>
              <a:rPr lang="en-US" altLang="ja-JP" sz="4000" dirty="0" smtClean="0">
                <a:latin typeface="Arial" pitchFamily="34" charset="0"/>
                <a:cs typeface="Arial" pitchFamily="34" charset="0"/>
              </a:rPr>
              <a:t/>
            </a:r>
            <a:br>
              <a:rPr lang="en-US" altLang="ja-JP" sz="4000" dirty="0" smtClean="0">
                <a:latin typeface="Arial" pitchFamily="34" charset="0"/>
                <a:cs typeface="Arial" pitchFamily="34" charset="0"/>
              </a:rPr>
            </a:br>
            <a:r>
              <a:rPr lang="ja-JP" altLang="en-US" sz="4000" dirty="0" smtClean="0">
                <a:latin typeface="Arial" pitchFamily="34" charset="0"/>
                <a:cs typeface="Arial" pitchFamily="34" charset="0"/>
              </a:rPr>
              <a:t>芳香族・反芳香族・非芳香族性</a:t>
            </a:r>
            <a:endParaRPr kumimoji="1" lang="ja-JP" altLang="en-US" sz="2600" i="1" dirty="0">
              <a:latin typeface="Arial" pitchFamily="34" charset="0"/>
              <a:cs typeface="Arial" pitchFamily="34" charset="0"/>
            </a:endParaRPr>
          </a:p>
        </p:txBody>
      </p:sp>
      <p:sp>
        <p:nvSpPr>
          <p:cNvPr id="3" name="サブタイトル 2"/>
          <p:cNvSpPr>
            <a:spLocks noGrp="1"/>
          </p:cNvSpPr>
          <p:nvPr>
            <p:ph type="subTitle" idx="1"/>
          </p:nvPr>
        </p:nvSpPr>
        <p:spPr>
          <a:xfrm>
            <a:off x="2663788" y="3212976"/>
            <a:ext cx="3816424" cy="3140968"/>
          </a:xfrm>
        </p:spPr>
        <p:txBody>
          <a:bodyPr>
            <a:noAutofit/>
          </a:bodyPr>
          <a:lstStyle/>
          <a:p>
            <a:r>
              <a:rPr kumimoji="1" lang="en-US" altLang="ja-JP" sz="2400" dirty="0" smtClean="0">
                <a:solidFill>
                  <a:schemeClr val="tx1"/>
                </a:solidFill>
                <a:latin typeface="Arial" pitchFamily="34" charset="0"/>
                <a:cs typeface="Arial" pitchFamily="34" charset="0"/>
              </a:rPr>
              <a:t>2014.</a:t>
            </a:r>
            <a:r>
              <a:rPr kumimoji="1" lang="ja-JP" altLang="en-US" sz="2400" dirty="0" smtClean="0">
                <a:solidFill>
                  <a:schemeClr val="tx1"/>
                </a:solidFill>
                <a:latin typeface="Arial" pitchFamily="34" charset="0"/>
                <a:cs typeface="Arial" pitchFamily="34" charset="0"/>
              </a:rPr>
              <a:t> </a:t>
            </a:r>
            <a:r>
              <a:rPr lang="en-US" altLang="ja-JP" sz="2400" dirty="0" smtClean="0">
                <a:solidFill>
                  <a:schemeClr val="tx1"/>
                </a:solidFill>
                <a:latin typeface="Arial" pitchFamily="34" charset="0"/>
                <a:cs typeface="Arial" pitchFamily="34" charset="0"/>
              </a:rPr>
              <a:t>7</a:t>
            </a:r>
            <a:r>
              <a:rPr kumimoji="1" lang="en-US" altLang="ja-JP" sz="2400" dirty="0" smtClean="0">
                <a:solidFill>
                  <a:schemeClr val="tx1"/>
                </a:solidFill>
                <a:latin typeface="Arial" pitchFamily="34" charset="0"/>
                <a:cs typeface="Arial" pitchFamily="34" charset="0"/>
              </a:rPr>
              <a:t>.</a:t>
            </a:r>
            <a:r>
              <a:rPr kumimoji="1" lang="ja-JP" altLang="en-US" sz="2400" dirty="0" smtClean="0">
                <a:solidFill>
                  <a:schemeClr val="tx1"/>
                </a:solidFill>
                <a:latin typeface="Arial" pitchFamily="34" charset="0"/>
                <a:cs typeface="Arial" pitchFamily="34" charset="0"/>
              </a:rPr>
              <a:t> </a:t>
            </a:r>
            <a:r>
              <a:rPr lang="en-US" altLang="ja-JP" sz="2400" dirty="0" smtClean="0">
                <a:solidFill>
                  <a:schemeClr val="tx1"/>
                </a:solidFill>
                <a:latin typeface="Arial" pitchFamily="34" charset="0"/>
                <a:cs typeface="Arial" pitchFamily="34" charset="0"/>
              </a:rPr>
              <a:t>16</a:t>
            </a:r>
            <a:endParaRPr kumimoji="1" lang="en-US" altLang="ja-JP" sz="2400" dirty="0" smtClean="0">
              <a:solidFill>
                <a:schemeClr val="tx1"/>
              </a:solidFill>
              <a:latin typeface="Arial" pitchFamily="34" charset="0"/>
              <a:cs typeface="Arial" pitchFamily="34" charset="0"/>
            </a:endParaRPr>
          </a:p>
          <a:p>
            <a:r>
              <a:rPr kumimoji="1" lang="en-US" altLang="ja-JP" sz="2400" dirty="0" smtClean="0">
                <a:solidFill>
                  <a:schemeClr val="tx1"/>
                </a:solidFill>
                <a:latin typeface="Arial" pitchFamily="34" charset="0"/>
                <a:cs typeface="Arial" pitchFamily="34" charset="0"/>
              </a:rPr>
              <a:t>D</a:t>
            </a:r>
            <a:r>
              <a:rPr kumimoji="1" lang="ja-JP" altLang="en-US" sz="2400" dirty="0" smtClean="0">
                <a:solidFill>
                  <a:schemeClr val="tx1"/>
                </a:solidFill>
                <a:latin typeface="Arial" pitchFamily="34" charset="0"/>
                <a:cs typeface="Arial" pitchFamily="34" charset="0"/>
              </a:rPr>
              <a:t>班</a:t>
            </a:r>
            <a:endParaRPr kumimoji="1" lang="en-US" altLang="ja-JP" sz="2400" dirty="0" smtClean="0">
              <a:solidFill>
                <a:schemeClr val="tx1"/>
              </a:solidFill>
              <a:latin typeface="Arial" pitchFamily="34" charset="0"/>
              <a:cs typeface="Arial" pitchFamily="34" charset="0"/>
            </a:endParaRPr>
          </a:p>
          <a:p>
            <a:r>
              <a:rPr kumimoji="1" lang="ja-JP" altLang="en-US" sz="2400" dirty="0" smtClean="0">
                <a:solidFill>
                  <a:schemeClr val="tx1"/>
                </a:solidFill>
                <a:latin typeface="Arial" pitchFamily="34" charset="0"/>
                <a:cs typeface="Arial" pitchFamily="34" charset="0"/>
              </a:rPr>
              <a:t>藤田和弥 </a:t>
            </a:r>
            <a:r>
              <a:rPr kumimoji="1" lang="en-US" altLang="ja-JP" sz="2400" dirty="0" smtClean="0">
                <a:solidFill>
                  <a:schemeClr val="tx1"/>
                </a:solidFill>
                <a:latin typeface="Arial" pitchFamily="34" charset="0"/>
                <a:cs typeface="Arial" pitchFamily="34" charset="0"/>
              </a:rPr>
              <a:t>(</a:t>
            </a:r>
            <a:r>
              <a:rPr kumimoji="1" lang="ja-JP" altLang="en-US" sz="2400" dirty="0" smtClean="0">
                <a:solidFill>
                  <a:schemeClr val="tx1"/>
                </a:solidFill>
                <a:latin typeface="Arial" pitchFamily="34" charset="0"/>
                <a:cs typeface="Arial" pitchFamily="34" charset="0"/>
              </a:rPr>
              <a:t>戸部研</a:t>
            </a:r>
            <a:r>
              <a:rPr kumimoji="1" lang="en-US" altLang="ja-JP" sz="2400" dirty="0" smtClean="0">
                <a:solidFill>
                  <a:schemeClr val="tx1"/>
                </a:solidFill>
                <a:latin typeface="Arial" pitchFamily="34" charset="0"/>
                <a:cs typeface="Arial" pitchFamily="34" charset="0"/>
              </a:rPr>
              <a:t>)</a:t>
            </a:r>
          </a:p>
          <a:p>
            <a:r>
              <a:rPr lang="ja-JP" altLang="en-US" sz="2400" dirty="0" smtClean="0">
                <a:solidFill>
                  <a:schemeClr val="tx1"/>
                </a:solidFill>
                <a:latin typeface="Arial" pitchFamily="34" charset="0"/>
                <a:cs typeface="Arial" pitchFamily="34" charset="0"/>
              </a:rPr>
              <a:t>中村拓郎 </a:t>
            </a:r>
            <a:r>
              <a:rPr lang="en-US" altLang="ja-JP" sz="2400" dirty="0" smtClean="0">
                <a:solidFill>
                  <a:schemeClr val="tx1"/>
                </a:solidFill>
                <a:latin typeface="Arial" pitchFamily="34" charset="0"/>
                <a:cs typeface="Arial" pitchFamily="34" charset="0"/>
              </a:rPr>
              <a:t>(</a:t>
            </a:r>
            <a:r>
              <a:rPr lang="ja-JP" altLang="en-US" sz="2400" dirty="0" smtClean="0">
                <a:solidFill>
                  <a:schemeClr val="tx1"/>
                </a:solidFill>
                <a:latin typeface="Arial" pitchFamily="34" charset="0"/>
                <a:cs typeface="Arial" pitchFamily="34" charset="0"/>
              </a:rPr>
              <a:t>田中研</a:t>
            </a:r>
            <a:r>
              <a:rPr lang="en-US" altLang="ja-JP" sz="2400" dirty="0" smtClean="0">
                <a:solidFill>
                  <a:schemeClr val="tx1"/>
                </a:solidFill>
                <a:latin typeface="Arial" pitchFamily="34" charset="0"/>
                <a:cs typeface="Arial" pitchFamily="34" charset="0"/>
              </a:rPr>
              <a:t>)</a:t>
            </a:r>
          </a:p>
          <a:p>
            <a:r>
              <a:rPr kumimoji="1" lang="ja-JP" altLang="en-US" sz="2400" dirty="0" smtClean="0">
                <a:solidFill>
                  <a:schemeClr val="tx1"/>
                </a:solidFill>
                <a:latin typeface="Arial" pitchFamily="34" charset="0"/>
                <a:cs typeface="Arial" pitchFamily="34" charset="0"/>
              </a:rPr>
              <a:t>豊田侑助 </a:t>
            </a:r>
            <a:r>
              <a:rPr kumimoji="1" lang="en-US" altLang="ja-JP" sz="2400" dirty="0" smtClean="0">
                <a:solidFill>
                  <a:schemeClr val="tx1"/>
                </a:solidFill>
                <a:latin typeface="Arial" pitchFamily="34" charset="0"/>
                <a:cs typeface="Arial" pitchFamily="34" charset="0"/>
              </a:rPr>
              <a:t>(</a:t>
            </a:r>
            <a:r>
              <a:rPr kumimoji="1" lang="ja-JP" altLang="en-US" sz="2400" dirty="0" smtClean="0">
                <a:solidFill>
                  <a:schemeClr val="tx1"/>
                </a:solidFill>
                <a:latin typeface="Arial" pitchFamily="34" charset="0"/>
                <a:cs typeface="Arial" pitchFamily="34" charset="0"/>
              </a:rPr>
              <a:t>芦田研</a:t>
            </a:r>
            <a:r>
              <a:rPr kumimoji="1" lang="en-US" altLang="ja-JP" sz="2400" dirty="0" smtClean="0">
                <a:solidFill>
                  <a:schemeClr val="tx1"/>
                </a:solidFill>
                <a:latin typeface="Arial" pitchFamily="34" charset="0"/>
                <a:cs typeface="Arial" pitchFamily="34" charset="0"/>
              </a:rPr>
              <a:t>)</a:t>
            </a:r>
          </a:p>
          <a:p>
            <a:r>
              <a:rPr lang="ja-JP" altLang="en-US" sz="2400" dirty="0" smtClean="0">
                <a:solidFill>
                  <a:schemeClr val="tx1"/>
                </a:solidFill>
                <a:latin typeface="Arial" pitchFamily="34" charset="0"/>
                <a:cs typeface="Arial" pitchFamily="34" charset="0"/>
              </a:rPr>
              <a:t>藤田秀紀 </a:t>
            </a:r>
            <a:r>
              <a:rPr lang="en-US" altLang="ja-JP" sz="2400" dirty="0" smtClean="0">
                <a:solidFill>
                  <a:schemeClr val="tx1"/>
                </a:solidFill>
                <a:latin typeface="Arial" pitchFamily="34" charset="0"/>
                <a:cs typeface="Arial" pitchFamily="34" charset="0"/>
              </a:rPr>
              <a:t>(</a:t>
            </a:r>
            <a:r>
              <a:rPr lang="ja-JP" altLang="en-US" sz="2400" dirty="0" smtClean="0">
                <a:solidFill>
                  <a:schemeClr val="tx1"/>
                </a:solidFill>
                <a:latin typeface="Arial" pitchFamily="34" charset="0"/>
                <a:cs typeface="Arial" pitchFamily="34" charset="0"/>
              </a:rPr>
              <a:t>清水研</a:t>
            </a:r>
            <a:r>
              <a:rPr lang="en-US" altLang="ja-JP" sz="2400" dirty="0" smtClean="0">
                <a:solidFill>
                  <a:schemeClr val="tx1"/>
                </a:solidFill>
                <a:latin typeface="Arial" pitchFamily="34" charset="0"/>
                <a:cs typeface="Arial" pitchFamily="34" charset="0"/>
              </a:rPr>
              <a:t>)</a:t>
            </a:r>
          </a:p>
          <a:p>
            <a:r>
              <a:rPr kumimoji="1" lang="ja-JP" altLang="en-US" sz="2400" dirty="0" smtClean="0">
                <a:solidFill>
                  <a:schemeClr val="tx1"/>
                </a:solidFill>
                <a:latin typeface="Arial" pitchFamily="34" charset="0"/>
                <a:cs typeface="Arial" pitchFamily="34" charset="0"/>
              </a:rPr>
              <a:t>宮上駿 </a:t>
            </a:r>
            <a:r>
              <a:rPr kumimoji="1" lang="en-US" altLang="ja-JP" sz="2400" dirty="0" smtClean="0">
                <a:solidFill>
                  <a:schemeClr val="tx1"/>
                </a:solidFill>
                <a:latin typeface="Arial" pitchFamily="34" charset="0"/>
                <a:cs typeface="Arial" pitchFamily="34" charset="0"/>
              </a:rPr>
              <a:t>(</a:t>
            </a:r>
            <a:r>
              <a:rPr kumimoji="1" lang="ja-JP" altLang="en-US" sz="2400" dirty="0" smtClean="0">
                <a:solidFill>
                  <a:schemeClr val="tx1"/>
                </a:solidFill>
                <a:latin typeface="Arial" pitchFamily="34" charset="0"/>
                <a:cs typeface="Arial" pitchFamily="34" charset="0"/>
              </a:rPr>
              <a:t>吉田研</a:t>
            </a:r>
            <a:r>
              <a:rPr kumimoji="1" lang="en-US" altLang="ja-JP" sz="2400" dirty="0" smtClean="0">
                <a:solidFill>
                  <a:schemeClr val="tx1"/>
                </a:solidFill>
                <a:latin typeface="Arial" pitchFamily="34" charset="0"/>
                <a:cs typeface="Arial" pitchFamily="34" charset="0"/>
              </a:rPr>
              <a:t>)</a:t>
            </a:r>
          </a:p>
          <a:p>
            <a:endParaRPr kumimoji="1" lang="ja-JP" altLang="en-US" sz="2400" dirty="0">
              <a:solidFill>
                <a:schemeClr val="tx1"/>
              </a:solidFill>
              <a:latin typeface="Arial" pitchFamily="34" charset="0"/>
              <a:cs typeface="Arial" pitchFamily="34" charset="0"/>
            </a:endParaRPr>
          </a:p>
        </p:txBody>
      </p:sp>
      <p:sp>
        <p:nvSpPr>
          <p:cNvPr id="4" name="スライド番号プレースホルダ 3"/>
          <p:cNvSpPr>
            <a:spLocks noGrp="1"/>
          </p:cNvSpPr>
          <p:nvPr>
            <p:ph type="sldNum" sz="quarter" idx="12"/>
          </p:nvPr>
        </p:nvSpPr>
        <p:spPr>
          <a:xfrm>
            <a:off x="6840000" y="6356350"/>
            <a:ext cx="2133600" cy="365125"/>
          </a:xfrm>
        </p:spPr>
        <p:txBody>
          <a:bodyPr/>
          <a:lstStyle/>
          <a:p>
            <a:fld id="{E2817EB5-D3A1-4BE6-A503-C0AE8218218D}" type="slidenum">
              <a:rPr kumimoji="1" lang="ja-JP" altLang="en-US" smtClean="0"/>
              <a:pPr/>
              <a:t>1</a:t>
            </a:fld>
            <a:endParaRPr kumimoji="1" lang="ja-JP" alt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252000" y="59614"/>
            <a:ext cx="8640000" cy="720000"/>
          </a:xfrm>
        </p:spPr>
        <p:txBody>
          <a:bodyPr>
            <a:normAutofit/>
          </a:bodyPr>
          <a:lstStyle/>
          <a:p>
            <a:r>
              <a:rPr kumimoji="1" lang="en-US" altLang="ja-JP" sz="3200" dirty="0" smtClean="0">
                <a:latin typeface="Arial" pitchFamily="34" charset="0"/>
                <a:cs typeface="Arial" pitchFamily="34" charset="0"/>
              </a:rPr>
              <a:t>Contents</a:t>
            </a:r>
            <a:endParaRPr kumimoji="1" lang="ja-JP" altLang="en-US" sz="3200" dirty="0">
              <a:latin typeface="Arial" pitchFamily="34" charset="0"/>
              <a:cs typeface="Arial" pitchFamily="34" charset="0"/>
            </a:endParaRPr>
          </a:p>
        </p:txBody>
      </p:sp>
      <p:sp>
        <p:nvSpPr>
          <p:cNvPr id="3" name="コンテンツ プレースホルダ 2"/>
          <p:cNvSpPr>
            <a:spLocks noGrp="1"/>
          </p:cNvSpPr>
          <p:nvPr>
            <p:ph idx="1"/>
          </p:nvPr>
        </p:nvSpPr>
        <p:spPr>
          <a:xfrm>
            <a:off x="1475656" y="1700808"/>
            <a:ext cx="5688152" cy="3528392"/>
          </a:xfrm>
        </p:spPr>
        <p:txBody>
          <a:bodyPr>
            <a:normAutofit/>
          </a:bodyPr>
          <a:lstStyle/>
          <a:p>
            <a:pPr marL="0" indent="0"/>
            <a:r>
              <a:rPr lang="en-US" altLang="ja-JP" sz="2400" dirty="0" smtClean="0">
                <a:latin typeface="Arial" pitchFamily="34" charset="0"/>
                <a:cs typeface="Arial" pitchFamily="34" charset="0"/>
              </a:rPr>
              <a:t> </a:t>
            </a:r>
            <a:r>
              <a:rPr lang="en-US" altLang="ja-JP" sz="2400" dirty="0" err="1" smtClean="0">
                <a:latin typeface="Arial" pitchFamily="34" charset="0"/>
                <a:cs typeface="Arial" pitchFamily="34" charset="0"/>
              </a:rPr>
              <a:t>H</a:t>
            </a:r>
            <a:r>
              <a:rPr lang="en-US" altLang="ja-JP" sz="2400" dirty="0" err="1" smtClean="0">
                <a:latin typeface="Arial"/>
                <a:cs typeface="Arial"/>
              </a:rPr>
              <a:t>ü</a:t>
            </a:r>
            <a:r>
              <a:rPr lang="en-US" altLang="ja-JP" sz="2400" dirty="0" err="1" smtClean="0">
                <a:latin typeface="Arial" pitchFamily="34" charset="0"/>
                <a:cs typeface="Arial" pitchFamily="34" charset="0"/>
              </a:rPr>
              <a:t>ckel</a:t>
            </a:r>
            <a:r>
              <a:rPr lang="ja-JP" altLang="en-US" sz="2400" dirty="0" smtClean="0">
                <a:latin typeface="Arial" pitchFamily="34" charset="0"/>
                <a:cs typeface="Arial" pitchFamily="34" charset="0"/>
              </a:rPr>
              <a:t> 則</a:t>
            </a:r>
            <a:endParaRPr lang="en-US" altLang="ja-JP" sz="2800" dirty="0" smtClean="0">
              <a:latin typeface="Arial" pitchFamily="34" charset="0"/>
              <a:cs typeface="Arial" pitchFamily="34" charset="0"/>
            </a:endParaRPr>
          </a:p>
          <a:p>
            <a:pPr marL="0" indent="0"/>
            <a:endParaRPr lang="en-US" altLang="ja-JP" sz="2400" dirty="0" smtClean="0">
              <a:latin typeface="Arial" pitchFamily="34" charset="0"/>
              <a:cs typeface="Arial" pitchFamily="34" charset="0"/>
            </a:endParaRPr>
          </a:p>
          <a:p>
            <a:pPr marL="0" indent="0"/>
            <a:r>
              <a:rPr lang="en-US" altLang="ja-JP" sz="2400" dirty="0" smtClean="0">
                <a:latin typeface="Arial" pitchFamily="34" charset="0"/>
                <a:cs typeface="Arial" pitchFamily="34" charset="0"/>
              </a:rPr>
              <a:t> </a:t>
            </a:r>
            <a:r>
              <a:rPr lang="ja-JP" altLang="en-US" sz="2400" dirty="0" smtClean="0">
                <a:latin typeface="Arial" pitchFamily="34" charset="0"/>
                <a:cs typeface="Arial" pitchFamily="34" charset="0"/>
              </a:rPr>
              <a:t>芳香族－ベンゼン</a:t>
            </a:r>
            <a:endParaRPr lang="en-US" altLang="ja-JP" sz="2400" dirty="0" smtClean="0">
              <a:latin typeface="Arial" pitchFamily="34" charset="0"/>
              <a:cs typeface="Arial" pitchFamily="34" charset="0"/>
            </a:endParaRPr>
          </a:p>
          <a:p>
            <a:pPr marL="0" indent="0"/>
            <a:r>
              <a:rPr lang="ja-JP" altLang="en-US" sz="2400" dirty="0" smtClean="0">
                <a:latin typeface="Arial" pitchFamily="34" charset="0"/>
                <a:cs typeface="Arial" pitchFamily="34" charset="0"/>
              </a:rPr>
              <a:t> 反芳香族－</a:t>
            </a:r>
            <a:r>
              <a:rPr lang="en-US" altLang="ja-JP" sz="2400" dirty="0" smtClean="0">
                <a:latin typeface="Arial" pitchFamily="34" charset="0"/>
                <a:cs typeface="Arial" pitchFamily="34" charset="0"/>
              </a:rPr>
              <a:t>1,3-</a:t>
            </a:r>
            <a:r>
              <a:rPr lang="ja-JP" altLang="en-US" sz="2400" dirty="0" smtClean="0">
                <a:latin typeface="Arial" pitchFamily="34" charset="0"/>
                <a:cs typeface="Arial" pitchFamily="34" charset="0"/>
              </a:rPr>
              <a:t>シクロブタジエン</a:t>
            </a:r>
            <a:endParaRPr lang="en-US" altLang="ja-JP" sz="2400" dirty="0" smtClean="0">
              <a:latin typeface="Arial" pitchFamily="34" charset="0"/>
              <a:cs typeface="Arial" pitchFamily="34" charset="0"/>
            </a:endParaRPr>
          </a:p>
          <a:p>
            <a:pPr marL="0" indent="0"/>
            <a:r>
              <a:rPr lang="ja-JP" altLang="en-US" sz="2400" dirty="0" smtClean="0">
                <a:latin typeface="Arial" pitchFamily="34" charset="0"/>
                <a:cs typeface="Arial" pitchFamily="34" charset="0"/>
              </a:rPr>
              <a:t> 非芳香族－シクロオクタテトラエン</a:t>
            </a:r>
            <a:endParaRPr lang="en-US" altLang="ja-JP" sz="2400" dirty="0" smtClean="0">
              <a:latin typeface="Arial" pitchFamily="34" charset="0"/>
              <a:cs typeface="Arial" pitchFamily="34" charset="0"/>
            </a:endParaRPr>
          </a:p>
          <a:p>
            <a:pPr marL="0" indent="0">
              <a:buNone/>
            </a:pPr>
            <a:endParaRPr lang="en-US" altLang="ja-JP" sz="2400" dirty="0" smtClean="0">
              <a:latin typeface="Arial" pitchFamily="34" charset="0"/>
              <a:cs typeface="Arial" pitchFamily="34" charset="0"/>
            </a:endParaRPr>
          </a:p>
          <a:p>
            <a:pPr marL="0" indent="0"/>
            <a:r>
              <a:rPr lang="en-US" altLang="ja-JP" sz="2400" dirty="0" smtClean="0">
                <a:latin typeface="Arial" pitchFamily="34" charset="0"/>
                <a:cs typeface="Arial" pitchFamily="34" charset="0"/>
              </a:rPr>
              <a:t> Summary</a:t>
            </a:r>
          </a:p>
          <a:p>
            <a:pPr marL="0" indent="0"/>
            <a:endParaRPr lang="en-US" altLang="ja-JP" sz="2200" dirty="0" smtClean="0">
              <a:latin typeface="Arial" pitchFamily="34" charset="0"/>
              <a:cs typeface="Arial" pitchFamily="34" charset="0"/>
            </a:endParaRPr>
          </a:p>
          <a:p>
            <a:pPr marL="0" indent="0">
              <a:buNone/>
            </a:pPr>
            <a:endParaRPr lang="en-US" altLang="ja-JP" sz="2200" dirty="0" smtClean="0">
              <a:latin typeface="Arial" pitchFamily="34" charset="0"/>
              <a:cs typeface="Arial" pitchFamily="34" charset="0"/>
            </a:endParaRPr>
          </a:p>
        </p:txBody>
      </p:sp>
      <p:sp>
        <p:nvSpPr>
          <p:cNvPr id="4" name="スライド番号プレースホルダ 3"/>
          <p:cNvSpPr>
            <a:spLocks noGrp="1"/>
          </p:cNvSpPr>
          <p:nvPr>
            <p:ph type="sldNum" sz="quarter" idx="12"/>
          </p:nvPr>
        </p:nvSpPr>
        <p:spPr>
          <a:xfrm>
            <a:off x="6912000" y="6356350"/>
            <a:ext cx="2133600" cy="365125"/>
          </a:xfrm>
        </p:spPr>
        <p:txBody>
          <a:bodyPr/>
          <a:lstStyle/>
          <a:p>
            <a:fld id="{E2817EB5-D3A1-4BE6-A503-C0AE8218218D}" type="slidenum">
              <a:rPr kumimoji="1" lang="ja-JP" altLang="en-US" smtClean="0"/>
              <a:pPr/>
              <a:t>2</a:t>
            </a:fld>
            <a:endParaRPr kumimoji="1" lang="ja-JP" altLang="en-US" dirty="0"/>
          </a:p>
        </p:txBody>
      </p:sp>
      <p:cxnSp>
        <p:nvCxnSpPr>
          <p:cNvPr id="6" name="直線コネクタ 5"/>
          <p:cNvCxnSpPr/>
          <p:nvPr/>
        </p:nvCxnSpPr>
        <p:spPr>
          <a:xfrm>
            <a:off x="72000" y="779694"/>
            <a:ext cx="9000000" cy="0"/>
          </a:xfrm>
          <a:prstGeom prst="line">
            <a:avLst/>
          </a:prstGeom>
          <a:ln w="38100">
            <a:solidFill>
              <a:srgbClr val="00B0F0"/>
            </a:solidFill>
          </a:ln>
        </p:spPr>
        <p:style>
          <a:lnRef idx="1">
            <a:schemeClr val="accent1"/>
          </a:lnRef>
          <a:fillRef idx="0">
            <a:schemeClr val="accent1"/>
          </a:fillRef>
          <a:effectRef idx="0">
            <a:schemeClr val="accent1"/>
          </a:effectRef>
          <a:fontRef idx="minor">
            <a:schemeClr val="tx1"/>
          </a:fontRef>
        </p:style>
      </p:cxnSp>
      <p:graphicFrame>
        <p:nvGraphicFramePr>
          <p:cNvPr id="501762" name="Object 2"/>
          <p:cNvGraphicFramePr>
            <a:graphicFrameLocks noChangeAspect="1"/>
          </p:cNvGraphicFramePr>
          <p:nvPr/>
        </p:nvGraphicFramePr>
        <p:xfrm>
          <a:off x="6732588" y="2265363"/>
          <a:ext cx="930275" cy="2676525"/>
        </p:xfrm>
        <a:graphic>
          <a:graphicData uri="http://schemas.openxmlformats.org/presentationml/2006/ole">
            <p:oleObj spid="_x0000_s501762" name="CS ChemDraw Drawing" r:id="rId4" imgW="491996" imgH="1436721" progId="ChemDraw.Document.6.0">
              <p:embed/>
            </p:oleObj>
          </a:graphicData>
        </a:graphic>
      </p:graphicFrame>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252000" y="59614"/>
            <a:ext cx="8640000" cy="720000"/>
          </a:xfrm>
        </p:spPr>
        <p:txBody>
          <a:bodyPr>
            <a:normAutofit/>
          </a:bodyPr>
          <a:lstStyle/>
          <a:p>
            <a:r>
              <a:rPr kumimoji="1" lang="en-US" altLang="ja-JP" sz="3200" dirty="0" err="1" smtClean="0">
                <a:latin typeface="Arial" pitchFamily="34" charset="0"/>
                <a:cs typeface="Arial" pitchFamily="34" charset="0"/>
              </a:rPr>
              <a:t>H</a:t>
            </a:r>
            <a:r>
              <a:rPr kumimoji="1" lang="en-US" altLang="ja-JP" sz="3200" dirty="0" err="1" smtClean="0">
                <a:latin typeface="Arial"/>
                <a:cs typeface="Arial"/>
              </a:rPr>
              <a:t>ü</a:t>
            </a:r>
            <a:r>
              <a:rPr kumimoji="1" lang="en-US" altLang="ja-JP" sz="3200" dirty="0" err="1" smtClean="0">
                <a:latin typeface="Arial" pitchFamily="34" charset="0"/>
                <a:cs typeface="Arial" pitchFamily="34" charset="0"/>
              </a:rPr>
              <a:t>ckel</a:t>
            </a:r>
            <a:r>
              <a:rPr lang="ja-JP" altLang="en-US" sz="3200" dirty="0" smtClean="0">
                <a:latin typeface="Arial" pitchFamily="34" charset="0"/>
                <a:cs typeface="Arial" pitchFamily="34" charset="0"/>
              </a:rPr>
              <a:t> </a:t>
            </a:r>
            <a:r>
              <a:rPr kumimoji="1" lang="ja-JP" altLang="en-US" sz="3200" dirty="0" smtClean="0">
                <a:latin typeface="Arial" pitchFamily="34" charset="0"/>
                <a:cs typeface="Arial" pitchFamily="34" charset="0"/>
              </a:rPr>
              <a:t>則</a:t>
            </a:r>
            <a:endParaRPr kumimoji="1" lang="ja-JP" altLang="en-US" sz="3200" dirty="0">
              <a:latin typeface="Arial" pitchFamily="34" charset="0"/>
              <a:cs typeface="Arial" pitchFamily="34" charset="0"/>
            </a:endParaRPr>
          </a:p>
        </p:txBody>
      </p:sp>
      <p:sp>
        <p:nvSpPr>
          <p:cNvPr id="4" name="スライド番号プレースホルダ 3"/>
          <p:cNvSpPr>
            <a:spLocks noGrp="1"/>
          </p:cNvSpPr>
          <p:nvPr>
            <p:ph type="sldNum" sz="quarter" idx="12"/>
          </p:nvPr>
        </p:nvSpPr>
        <p:spPr>
          <a:xfrm>
            <a:off x="6912000" y="6356350"/>
            <a:ext cx="2133600" cy="365125"/>
          </a:xfrm>
        </p:spPr>
        <p:txBody>
          <a:bodyPr/>
          <a:lstStyle/>
          <a:p>
            <a:fld id="{E2817EB5-D3A1-4BE6-A503-C0AE8218218D}" type="slidenum">
              <a:rPr kumimoji="1" lang="ja-JP" altLang="en-US" smtClean="0"/>
              <a:pPr/>
              <a:t>3</a:t>
            </a:fld>
            <a:endParaRPr kumimoji="1" lang="ja-JP" altLang="en-US" dirty="0"/>
          </a:p>
        </p:txBody>
      </p:sp>
      <p:cxnSp>
        <p:nvCxnSpPr>
          <p:cNvPr id="6" name="直線コネクタ 5"/>
          <p:cNvCxnSpPr/>
          <p:nvPr/>
        </p:nvCxnSpPr>
        <p:spPr>
          <a:xfrm>
            <a:off x="72000" y="779694"/>
            <a:ext cx="9000000" cy="0"/>
          </a:xfrm>
          <a:prstGeom prst="line">
            <a:avLst/>
          </a:prstGeom>
          <a:ln w="38100">
            <a:solidFill>
              <a:srgbClr val="00B0F0"/>
            </a:solidFill>
          </a:ln>
        </p:spPr>
        <p:style>
          <a:lnRef idx="1">
            <a:schemeClr val="accent1"/>
          </a:lnRef>
          <a:fillRef idx="0">
            <a:schemeClr val="accent1"/>
          </a:fillRef>
          <a:effectRef idx="0">
            <a:schemeClr val="accent1"/>
          </a:effectRef>
          <a:fontRef idx="minor">
            <a:schemeClr val="tx1"/>
          </a:fontRef>
        </p:style>
      </p:cxnSp>
      <p:graphicFrame>
        <p:nvGraphicFramePr>
          <p:cNvPr id="32" name="表 31"/>
          <p:cNvGraphicFramePr>
            <a:graphicFrameLocks noGrp="1"/>
          </p:cNvGraphicFramePr>
          <p:nvPr/>
        </p:nvGraphicFramePr>
        <p:xfrm>
          <a:off x="755576" y="2996952"/>
          <a:ext cx="7361046" cy="2041456"/>
        </p:xfrm>
        <a:graphic>
          <a:graphicData uri="http://schemas.openxmlformats.org/drawingml/2006/table">
            <a:tbl>
              <a:tblPr/>
              <a:tblGrid>
                <a:gridCol w="2453682"/>
                <a:gridCol w="2453682"/>
                <a:gridCol w="2453682"/>
              </a:tblGrid>
              <a:tr h="450050">
                <a:tc>
                  <a:txBody>
                    <a:bodyPr/>
                    <a:lstStyle/>
                    <a:p>
                      <a:pPr algn="ctr">
                        <a:spcAft>
                          <a:spcPts val="0"/>
                        </a:spcAft>
                      </a:pPr>
                      <a:r>
                        <a:rPr lang="ja-JP" sz="1900" b="1" kern="100" dirty="0">
                          <a:latin typeface="+mn-ea"/>
                          <a:ea typeface="+mn-ea"/>
                          <a:cs typeface="Times New Roman"/>
                        </a:rPr>
                        <a:t>構造</a:t>
                      </a:r>
                      <a:endParaRPr lang="ja-JP" sz="1900" kern="100" dirty="0">
                        <a:latin typeface="+mn-ea"/>
                        <a:ea typeface="+mn-ea"/>
                        <a:cs typeface="Times New Roman"/>
                      </a:endParaRPr>
                    </a:p>
                  </a:txBody>
                  <a:tcPr marL="163655" marR="163655" marT="81827" marB="81827"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solidFill>
                      <a:srgbClr val="5B9BD5"/>
                    </a:solidFill>
                  </a:tcPr>
                </a:tc>
                <a:tc>
                  <a:txBody>
                    <a:bodyPr/>
                    <a:lstStyle/>
                    <a:p>
                      <a:pPr algn="ctr">
                        <a:spcAft>
                          <a:spcPts val="0"/>
                        </a:spcAft>
                      </a:pPr>
                      <a:r>
                        <a:rPr lang="en-US" sz="1900" b="1" kern="100" dirty="0">
                          <a:latin typeface="Symbol" pitchFamily="18" charset="2"/>
                          <a:ea typeface="+mn-ea"/>
                          <a:cs typeface="Times New Roman"/>
                        </a:rPr>
                        <a:t>p</a:t>
                      </a:r>
                      <a:r>
                        <a:rPr lang="ja-JP" sz="1900" b="1" kern="100" dirty="0">
                          <a:latin typeface="+mn-ea"/>
                          <a:ea typeface="+mn-ea"/>
                          <a:cs typeface="Times New Roman"/>
                        </a:rPr>
                        <a:t>電子の数</a:t>
                      </a:r>
                      <a:endParaRPr lang="ja-JP" sz="1900" kern="100" dirty="0">
                        <a:latin typeface="+mn-ea"/>
                        <a:ea typeface="+mn-ea"/>
                        <a:cs typeface="Times New Roman"/>
                      </a:endParaRPr>
                    </a:p>
                  </a:txBody>
                  <a:tcPr marL="163655" marR="163655" marT="81827" marB="81827"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solidFill>
                      <a:srgbClr val="5B9BD5"/>
                    </a:solidFill>
                  </a:tcPr>
                </a:tc>
                <a:tc>
                  <a:txBody>
                    <a:bodyPr/>
                    <a:lstStyle/>
                    <a:p>
                      <a:pPr algn="ctr">
                        <a:spcAft>
                          <a:spcPts val="0"/>
                        </a:spcAft>
                      </a:pPr>
                      <a:r>
                        <a:rPr lang="ja-JP" sz="1900" b="1" kern="100">
                          <a:latin typeface="+mn-ea"/>
                          <a:ea typeface="+mn-ea"/>
                          <a:cs typeface="Times New Roman"/>
                        </a:rPr>
                        <a:t>分類</a:t>
                      </a:r>
                      <a:endParaRPr lang="ja-JP" sz="1900" kern="100">
                        <a:latin typeface="+mn-ea"/>
                        <a:ea typeface="+mn-ea"/>
                        <a:cs typeface="Times New Roman"/>
                      </a:endParaRPr>
                    </a:p>
                  </a:txBody>
                  <a:tcPr marL="163655" marR="163655" marT="81827" marB="81827"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solidFill>
                      <a:srgbClr val="5B9BD5"/>
                    </a:solidFill>
                  </a:tcPr>
                </a:tc>
              </a:tr>
              <a:tr h="450050">
                <a:tc rowSpan="2">
                  <a:txBody>
                    <a:bodyPr/>
                    <a:lstStyle/>
                    <a:p>
                      <a:pPr algn="ctr">
                        <a:spcAft>
                          <a:spcPts val="0"/>
                        </a:spcAft>
                      </a:pPr>
                      <a:r>
                        <a:rPr lang="ja-JP" sz="2400" kern="100" dirty="0">
                          <a:latin typeface="+mn-ea"/>
                          <a:ea typeface="+mn-ea"/>
                          <a:cs typeface="Times New Roman"/>
                        </a:rPr>
                        <a:t>平面構造</a:t>
                      </a:r>
                    </a:p>
                  </a:txBody>
                  <a:tcPr marL="163655" marR="163655" marT="81827" marB="81827"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2DEEF"/>
                    </a:solidFill>
                  </a:tcPr>
                </a:tc>
                <a:tc>
                  <a:txBody>
                    <a:bodyPr/>
                    <a:lstStyle/>
                    <a:p>
                      <a:pPr algn="ctr">
                        <a:spcAft>
                          <a:spcPts val="0"/>
                        </a:spcAft>
                      </a:pPr>
                      <a:r>
                        <a:rPr lang="en-US" sz="2400" kern="100" dirty="0">
                          <a:latin typeface="Arial" pitchFamily="34" charset="0"/>
                          <a:ea typeface="+mn-ea"/>
                          <a:cs typeface="Arial" pitchFamily="34" charset="0"/>
                        </a:rPr>
                        <a:t>4n+2</a:t>
                      </a:r>
                      <a:endParaRPr lang="ja-JP" sz="2400" kern="100" dirty="0">
                        <a:latin typeface="Arial" pitchFamily="34" charset="0"/>
                        <a:ea typeface="+mn-ea"/>
                        <a:cs typeface="Arial" pitchFamily="34" charset="0"/>
                      </a:endParaRPr>
                    </a:p>
                  </a:txBody>
                  <a:tcPr marL="163655" marR="163655" marT="81827" marB="81827"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2DEEF"/>
                    </a:solidFill>
                  </a:tcPr>
                </a:tc>
                <a:tc>
                  <a:txBody>
                    <a:bodyPr/>
                    <a:lstStyle/>
                    <a:p>
                      <a:pPr algn="ctr">
                        <a:spcAft>
                          <a:spcPts val="0"/>
                        </a:spcAft>
                      </a:pPr>
                      <a:r>
                        <a:rPr lang="ja-JP" sz="2400" kern="100" dirty="0">
                          <a:latin typeface="+mn-ea"/>
                          <a:ea typeface="+mn-ea"/>
                          <a:cs typeface="Times New Roman"/>
                        </a:rPr>
                        <a:t>芳香族</a:t>
                      </a:r>
                    </a:p>
                  </a:txBody>
                  <a:tcPr marL="163655" marR="163655" marT="81827" marB="81827"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2DEEF"/>
                    </a:solidFill>
                  </a:tcPr>
                </a:tc>
              </a:tr>
              <a:tr h="450050">
                <a:tc vMerge="1">
                  <a:txBody>
                    <a:bodyPr/>
                    <a:lstStyle/>
                    <a:p>
                      <a:endParaRPr kumimoji="1" lang="ja-JP" altLang="en-US"/>
                    </a:p>
                  </a:txBody>
                  <a:tcPr/>
                </a:tc>
                <a:tc>
                  <a:txBody>
                    <a:bodyPr/>
                    <a:lstStyle/>
                    <a:p>
                      <a:pPr algn="ctr">
                        <a:spcAft>
                          <a:spcPts val="0"/>
                        </a:spcAft>
                      </a:pPr>
                      <a:r>
                        <a:rPr lang="en-US" sz="2400" kern="100" dirty="0">
                          <a:latin typeface="Arial" pitchFamily="34" charset="0"/>
                          <a:ea typeface="+mn-ea"/>
                          <a:cs typeface="Arial" pitchFamily="34" charset="0"/>
                        </a:rPr>
                        <a:t>4n</a:t>
                      </a:r>
                      <a:endParaRPr lang="ja-JP" sz="2400" kern="100" dirty="0">
                        <a:latin typeface="Arial" pitchFamily="34" charset="0"/>
                        <a:ea typeface="+mn-ea"/>
                        <a:cs typeface="Arial" pitchFamily="34" charset="0"/>
                      </a:endParaRPr>
                    </a:p>
                  </a:txBody>
                  <a:tcPr marL="163655" marR="163655" marT="81827" marB="81827"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AEFF7"/>
                    </a:solidFill>
                  </a:tcPr>
                </a:tc>
                <a:tc>
                  <a:txBody>
                    <a:bodyPr/>
                    <a:lstStyle/>
                    <a:p>
                      <a:pPr algn="ctr">
                        <a:spcAft>
                          <a:spcPts val="0"/>
                        </a:spcAft>
                      </a:pPr>
                      <a:r>
                        <a:rPr lang="ja-JP" sz="2400" kern="100" dirty="0">
                          <a:latin typeface="+mn-ea"/>
                          <a:ea typeface="+mn-ea"/>
                          <a:cs typeface="Times New Roman"/>
                        </a:rPr>
                        <a:t>反芳香族</a:t>
                      </a:r>
                    </a:p>
                  </a:txBody>
                  <a:tcPr marL="163655" marR="163655" marT="81827" marB="81827"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AEFF7"/>
                    </a:solidFill>
                  </a:tcPr>
                </a:tc>
              </a:tr>
              <a:tr h="450050">
                <a:tc>
                  <a:txBody>
                    <a:bodyPr/>
                    <a:lstStyle/>
                    <a:p>
                      <a:pPr algn="ctr">
                        <a:spcAft>
                          <a:spcPts val="0"/>
                        </a:spcAft>
                      </a:pPr>
                      <a:r>
                        <a:rPr lang="ja-JP" sz="2400" kern="100">
                          <a:latin typeface="+mn-ea"/>
                          <a:ea typeface="+mn-ea"/>
                          <a:cs typeface="Times New Roman"/>
                        </a:rPr>
                        <a:t>非平面構造</a:t>
                      </a:r>
                    </a:p>
                  </a:txBody>
                  <a:tcPr marL="163655" marR="163655" marT="81827" marB="81827"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2DEEF"/>
                    </a:solidFill>
                  </a:tcPr>
                </a:tc>
                <a:tc>
                  <a:txBody>
                    <a:bodyPr/>
                    <a:lstStyle/>
                    <a:p>
                      <a:pPr algn="ctr">
                        <a:spcAft>
                          <a:spcPts val="0"/>
                        </a:spcAft>
                      </a:pPr>
                      <a:r>
                        <a:rPr lang="ja-JP" sz="2400" kern="100" dirty="0">
                          <a:latin typeface="+mn-ea"/>
                          <a:ea typeface="+mn-ea"/>
                          <a:cs typeface="Times New Roman"/>
                        </a:rPr>
                        <a:t>－</a:t>
                      </a:r>
                    </a:p>
                  </a:txBody>
                  <a:tcPr marL="163655" marR="163655" marT="81827" marB="81827"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2DEEF"/>
                    </a:solidFill>
                  </a:tcPr>
                </a:tc>
                <a:tc>
                  <a:txBody>
                    <a:bodyPr/>
                    <a:lstStyle/>
                    <a:p>
                      <a:pPr algn="ctr">
                        <a:spcAft>
                          <a:spcPts val="0"/>
                        </a:spcAft>
                      </a:pPr>
                      <a:r>
                        <a:rPr lang="ja-JP" sz="2400" kern="100" dirty="0">
                          <a:latin typeface="+mn-ea"/>
                          <a:ea typeface="+mn-ea"/>
                          <a:cs typeface="Times New Roman"/>
                        </a:rPr>
                        <a:t>非芳香族</a:t>
                      </a:r>
                    </a:p>
                  </a:txBody>
                  <a:tcPr marL="163655" marR="163655" marT="81827" marB="81827"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2DEEF"/>
                    </a:solidFill>
                  </a:tcPr>
                </a:tc>
              </a:tr>
            </a:tbl>
          </a:graphicData>
        </a:graphic>
      </p:graphicFrame>
      <p:sp>
        <p:nvSpPr>
          <p:cNvPr id="33" name="コンテンツ プレースホルダ 2"/>
          <p:cNvSpPr txBox="1">
            <a:spLocks/>
          </p:cNvSpPr>
          <p:nvPr/>
        </p:nvSpPr>
        <p:spPr>
          <a:xfrm>
            <a:off x="252000" y="1196752"/>
            <a:ext cx="8640000" cy="504056"/>
          </a:xfrm>
          <a:prstGeom prst="rect">
            <a:avLst/>
          </a:prstGeom>
        </p:spPr>
        <p:txBody>
          <a:bodyPr vert="horz" lIns="91440" tIns="45720" rIns="91440" bIns="45720" rtlCol="0">
            <a:normAutofit/>
          </a:bodyPr>
          <a:lstStyle/>
          <a:p>
            <a:pPr marL="0" marR="0" lvl="0" indent="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1" lang="ja-JP" altLang="en-US" sz="2400" b="0" i="0" u="none" strike="noStrike" kern="1200" cap="none" spc="0" normalizeH="0" baseline="0" noProof="0" dirty="0" smtClean="0">
                <a:ln>
                  <a:noFill/>
                </a:ln>
                <a:solidFill>
                  <a:schemeClr val="tx1"/>
                </a:solidFill>
                <a:effectLst/>
                <a:uLnTx/>
                <a:uFillTx/>
                <a:latin typeface="Arial" pitchFamily="34" charset="0"/>
                <a:ea typeface="+mn-ea"/>
                <a:cs typeface="Arial" pitchFamily="34" charset="0"/>
              </a:rPr>
              <a:t> 環状の共役分子が芳香族性を持つかを判断する法則</a:t>
            </a:r>
            <a:endParaRPr kumimoji="1" lang="en-US" altLang="ja-JP" sz="2400" b="0" i="0" u="none" strike="noStrike" kern="1200" cap="none" spc="0" normalizeH="0" baseline="0" noProof="0" dirty="0" smtClean="0">
              <a:ln>
                <a:noFill/>
              </a:ln>
              <a:solidFill>
                <a:schemeClr val="tx1"/>
              </a:solidFill>
              <a:effectLst/>
              <a:uLnTx/>
              <a:uFillTx/>
              <a:latin typeface="Arial" pitchFamily="34" charset="0"/>
              <a:ea typeface="+mn-ea"/>
              <a:cs typeface="Arial" pitchFamily="34" charset="0"/>
            </a:endParaRPr>
          </a:p>
        </p:txBody>
      </p:sp>
      <p:sp>
        <p:nvSpPr>
          <p:cNvPr id="39" name="コンテンツ プレースホルダ 2"/>
          <p:cNvSpPr txBox="1">
            <a:spLocks/>
          </p:cNvSpPr>
          <p:nvPr/>
        </p:nvSpPr>
        <p:spPr>
          <a:xfrm>
            <a:off x="252000" y="1916832"/>
            <a:ext cx="8640000" cy="936104"/>
          </a:xfrm>
          <a:prstGeom prst="rect">
            <a:avLst/>
          </a:prstGeom>
        </p:spPr>
        <p:txBody>
          <a:bodyPr vert="horz" lIns="91440" tIns="45720" rIns="91440" bIns="45720" rtlCol="0">
            <a:noAutofit/>
          </a:bodyPr>
          <a:lstStyle/>
          <a:p>
            <a:pPr marL="173038" marR="0" lvl="0" indent="-173038"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1" lang="ja-JP" altLang="en-US" sz="2400" b="0" i="0" u="none" strike="noStrike" kern="1200" cap="none" spc="0" normalizeH="0" baseline="0" noProof="0" dirty="0" smtClean="0">
                <a:ln>
                  <a:noFill/>
                </a:ln>
                <a:solidFill>
                  <a:schemeClr val="tx1"/>
                </a:solidFill>
                <a:effectLst/>
                <a:uLnTx/>
                <a:uFillTx/>
                <a:latin typeface="Arial" pitchFamily="34" charset="0"/>
                <a:ea typeface="+mn-ea"/>
                <a:cs typeface="Arial" pitchFamily="34" charset="0"/>
              </a:rPr>
              <a:t> 二重結合と単結合が交互に環状に並んだ分子 </a:t>
            </a:r>
            <a:r>
              <a:rPr kumimoji="1" lang="en-US" altLang="ja-JP" sz="2400" b="0" i="0" u="none" strike="noStrike" kern="1200" cap="none" spc="0" normalizeH="0" baseline="0" noProof="0" dirty="0" smtClean="0">
                <a:ln>
                  <a:noFill/>
                </a:ln>
                <a:solidFill>
                  <a:schemeClr val="tx1"/>
                </a:solidFill>
                <a:effectLst/>
                <a:uLnTx/>
                <a:uFillTx/>
                <a:latin typeface="Arial" pitchFamily="34" charset="0"/>
                <a:ea typeface="+mn-ea"/>
                <a:cs typeface="Arial" pitchFamily="34" charset="0"/>
              </a:rPr>
              <a:t>([</a:t>
            </a:r>
            <a:r>
              <a:rPr kumimoji="1" lang="en-US" altLang="ja-JP" sz="2400" b="0" i="1" u="none" strike="noStrike" kern="1200" cap="none" spc="0" normalizeH="0" baseline="0" noProof="0" dirty="0" smtClean="0">
                <a:ln>
                  <a:noFill/>
                </a:ln>
                <a:solidFill>
                  <a:schemeClr val="tx1"/>
                </a:solidFill>
                <a:effectLst/>
                <a:uLnTx/>
                <a:uFillTx/>
                <a:latin typeface="Arial" pitchFamily="34" charset="0"/>
                <a:ea typeface="+mn-ea"/>
                <a:cs typeface="Arial" pitchFamily="34" charset="0"/>
              </a:rPr>
              <a:t>N</a:t>
            </a:r>
            <a:r>
              <a:rPr kumimoji="1" lang="en-US" altLang="ja-JP" sz="2400" b="0" i="0" u="none" strike="noStrike" kern="1200" cap="none" spc="0" normalizeH="0" baseline="0" noProof="0" dirty="0" smtClean="0">
                <a:ln>
                  <a:noFill/>
                </a:ln>
                <a:solidFill>
                  <a:schemeClr val="tx1"/>
                </a:solidFill>
                <a:effectLst/>
                <a:uLnTx/>
                <a:uFillTx/>
                <a:latin typeface="Arial" pitchFamily="34" charset="0"/>
                <a:ea typeface="+mn-ea"/>
                <a:cs typeface="Arial" pitchFamily="34" charset="0"/>
              </a:rPr>
              <a:t>]</a:t>
            </a:r>
            <a:r>
              <a:rPr kumimoji="1" lang="ja-JP" altLang="en-US" sz="2400" b="0" i="0" u="none" strike="noStrike" kern="1200" cap="none" spc="0" normalizeH="0" baseline="0" noProof="0" dirty="0" smtClean="0">
                <a:ln>
                  <a:noFill/>
                </a:ln>
                <a:solidFill>
                  <a:schemeClr val="tx1"/>
                </a:solidFill>
                <a:effectLst/>
                <a:uLnTx/>
                <a:uFillTx/>
                <a:latin typeface="Arial" pitchFamily="34" charset="0"/>
                <a:ea typeface="+mn-ea"/>
                <a:cs typeface="Arial" pitchFamily="34" charset="0"/>
              </a:rPr>
              <a:t>アヌレン</a:t>
            </a:r>
            <a:r>
              <a:rPr kumimoji="1" lang="en-US" altLang="ja-JP" sz="2400" b="0" i="0" u="none" strike="noStrike" kern="1200" cap="none" spc="0" normalizeH="0" baseline="0" noProof="0" dirty="0" smtClean="0">
                <a:ln>
                  <a:noFill/>
                </a:ln>
                <a:solidFill>
                  <a:schemeClr val="tx1"/>
                </a:solidFill>
                <a:effectLst/>
                <a:uLnTx/>
                <a:uFillTx/>
                <a:latin typeface="Arial" pitchFamily="34" charset="0"/>
                <a:ea typeface="+mn-ea"/>
                <a:cs typeface="Arial" pitchFamily="34" charset="0"/>
              </a:rPr>
              <a:t>)</a:t>
            </a:r>
            <a:r>
              <a:rPr kumimoji="1" lang="ja-JP" altLang="en-US" sz="2400" b="0" i="0" u="none" strike="noStrike" kern="1200" cap="none" spc="0" normalizeH="0" baseline="0" noProof="0" dirty="0" smtClean="0">
                <a:ln>
                  <a:noFill/>
                </a:ln>
                <a:solidFill>
                  <a:schemeClr val="tx1"/>
                </a:solidFill>
                <a:effectLst/>
                <a:uLnTx/>
                <a:uFillTx/>
                <a:latin typeface="Arial" pitchFamily="34" charset="0"/>
                <a:ea typeface="+mn-ea"/>
                <a:cs typeface="Arial" pitchFamily="34" charset="0"/>
              </a:rPr>
              <a:t> の場合</a:t>
            </a:r>
            <a:endParaRPr kumimoji="1" lang="en-US" altLang="ja-JP" sz="2400" b="0" i="0" u="none" strike="noStrike" kern="1200" cap="none" spc="0" normalizeH="0" baseline="0" noProof="0" dirty="0" smtClean="0">
              <a:ln>
                <a:noFill/>
              </a:ln>
              <a:solidFill>
                <a:schemeClr val="tx1"/>
              </a:solidFill>
              <a:effectLst/>
              <a:uLnTx/>
              <a:uFillTx/>
              <a:latin typeface="Arial" pitchFamily="34" charset="0"/>
              <a:ea typeface="+mn-ea"/>
              <a:cs typeface="Arial" pitchFamily="34"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252000" y="59614"/>
            <a:ext cx="8640000" cy="720000"/>
          </a:xfrm>
        </p:spPr>
        <p:txBody>
          <a:bodyPr>
            <a:normAutofit/>
          </a:bodyPr>
          <a:lstStyle/>
          <a:p>
            <a:r>
              <a:rPr kumimoji="1" lang="en-US" altLang="ja-JP" sz="3200" dirty="0" err="1" smtClean="0">
                <a:latin typeface="Arial" pitchFamily="34" charset="0"/>
                <a:cs typeface="Arial" pitchFamily="34" charset="0"/>
              </a:rPr>
              <a:t>H</a:t>
            </a:r>
            <a:r>
              <a:rPr kumimoji="1" lang="en-US" altLang="ja-JP" sz="3200" dirty="0" err="1" smtClean="0">
                <a:latin typeface="Arial"/>
                <a:cs typeface="Arial"/>
              </a:rPr>
              <a:t>ü</a:t>
            </a:r>
            <a:r>
              <a:rPr kumimoji="1" lang="en-US" altLang="ja-JP" sz="3200" dirty="0" err="1" smtClean="0">
                <a:latin typeface="Arial" pitchFamily="34" charset="0"/>
                <a:cs typeface="Arial" pitchFamily="34" charset="0"/>
              </a:rPr>
              <a:t>ckel</a:t>
            </a:r>
            <a:r>
              <a:rPr lang="ja-JP" altLang="en-US" sz="3200" dirty="0" smtClean="0">
                <a:latin typeface="Arial" pitchFamily="34" charset="0"/>
                <a:cs typeface="Arial" pitchFamily="34" charset="0"/>
              </a:rPr>
              <a:t> </a:t>
            </a:r>
            <a:r>
              <a:rPr kumimoji="1" lang="ja-JP" altLang="en-US" sz="3200" dirty="0" smtClean="0">
                <a:latin typeface="Arial" pitchFamily="34" charset="0"/>
                <a:cs typeface="Arial" pitchFamily="34" charset="0"/>
              </a:rPr>
              <a:t>則</a:t>
            </a:r>
            <a:endParaRPr kumimoji="1" lang="ja-JP" altLang="en-US" sz="3200" dirty="0">
              <a:latin typeface="Arial" pitchFamily="34" charset="0"/>
              <a:cs typeface="Arial" pitchFamily="34" charset="0"/>
            </a:endParaRPr>
          </a:p>
        </p:txBody>
      </p:sp>
      <p:sp>
        <p:nvSpPr>
          <p:cNvPr id="4" name="スライド番号プレースホルダ 3"/>
          <p:cNvSpPr>
            <a:spLocks noGrp="1"/>
          </p:cNvSpPr>
          <p:nvPr>
            <p:ph type="sldNum" sz="quarter" idx="12"/>
          </p:nvPr>
        </p:nvSpPr>
        <p:spPr>
          <a:xfrm>
            <a:off x="6912000" y="6356350"/>
            <a:ext cx="2133600" cy="365125"/>
          </a:xfrm>
        </p:spPr>
        <p:txBody>
          <a:bodyPr/>
          <a:lstStyle/>
          <a:p>
            <a:fld id="{E2817EB5-D3A1-4BE6-A503-C0AE8218218D}" type="slidenum">
              <a:rPr kumimoji="1" lang="ja-JP" altLang="en-US" smtClean="0"/>
              <a:pPr/>
              <a:t>4</a:t>
            </a:fld>
            <a:endParaRPr kumimoji="1" lang="ja-JP" altLang="en-US" dirty="0"/>
          </a:p>
        </p:txBody>
      </p:sp>
      <p:cxnSp>
        <p:nvCxnSpPr>
          <p:cNvPr id="6" name="直線コネクタ 5"/>
          <p:cNvCxnSpPr/>
          <p:nvPr/>
        </p:nvCxnSpPr>
        <p:spPr>
          <a:xfrm>
            <a:off x="72000" y="779694"/>
            <a:ext cx="9000000" cy="0"/>
          </a:xfrm>
          <a:prstGeom prst="line">
            <a:avLst/>
          </a:prstGeom>
          <a:ln w="38100">
            <a:solidFill>
              <a:srgbClr val="00B0F0"/>
            </a:solidFill>
          </a:ln>
        </p:spPr>
        <p:style>
          <a:lnRef idx="1">
            <a:schemeClr val="accent1"/>
          </a:lnRef>
          <a:fillRef idx="0">
            <a:schemeClr val="accent1"/>
          </a:fillRef>
          <a:effectRef idx="0">
            <a:schemeClr val="accent1"/>
          </a:effectRef>
          <a:fontRef idx="minor">
            <a:schemeClr val="tx1"/>
          </a:fontRef>
        </p:style>
      </p:cxnSp>
      <p:graphicFrame>
        <p:nvGraphicFramePr>
          <p:cNvPr id="32" name="表 31"/>
          <p:cNvGraphicFramePr>
            <a:graphicFrameLocks noGrp="1"/>
          </p:cNvGraphicFramePr>
          <p:nvPr/>
        </p:nvGraphicFramePr>
        <p:xfrm>
          <a:off x="755576" y="908720"/>
          <a:ext cx="7361046" cy="2041456"/>
        </p:xfrm>
        <a:graphic>
          <a:graphicData uri="http://schemas.openxmlformats.org/drawingml/2006/table">
            <a:tbl>
              <a:tblPr/>
              <a:tblGrid>
                <a:gridCol w="2453682"/>
                <a:gridCol w="2453682"/>
                <a:gridCol w="2453682"/>
              </a:tblGrid>
              <a:tr h="450050">
                <a:tc>
                  <a:txBody>
                    <a:bodyPr/>
                    <a:lstStyle/>
                    <a:p>
                      <a:pPr algn="ctr">
                        <a:spcAft>
                          <a:spcPts val="0"/>
                        </a:spcAft>
                      </a:pPr>
                      <a:r>
                        <a:rPr lang="ja-JP" sz="1900" b="1" kern="100" dirty="0">
                          <a:latin typeface="+mn-ea"/>
                          <a:ea typeface="+mn-ea"/>
                          <a:cs typeface="Times New Roman"/>
                        </a:rPr>
                        <a:t>構造</a:t>
                      </a:r>
                      <a:endParaRPr lang="ja-JP" sz="1900" kern="100" dirty="0">
                        <a:latin typeface="+mn-ea"/>
                        <a:ea typeface="+mn-ea"/>
                        <a:cs typeface="Times New Roman"/>
                      </a:endParaRPr>
                    </a:p>
                  </a:txBody>
                  <a:tcPr marL="163655" marR="163655" marT="81827" marB="81827"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solidFill>
                      <a:srgbClr val="5B9BD5"/>
                    </a:solidFill>
                  </a:tcPr>
                </a:tc>
                <a:tc>
                  <a:txBody>
                    <a:bodyPr/>
                    <a:lstStyle/>
                    <a:p>
                      <a:pPr algn="ctr">
                        <a:spcAft>
                          <a:spcPts val="0"/>
                        </a:spcAft>
                      </a:pPr>
                      <a:r>
                        <a:rPr lang="en-US" sz="1900" b="1" kern="100" dirty="0">
                          <a:latin typeface="Symbol" pitchFamily="18" charset="2"/>
                          <a:ea typeface="+mn-ea"/>
                          <a:cs typeface="Times New Roman"/>
                        </a:rPr>
                        <a:t>p</a:t>
                      </a:r>
                      <a:r>
                        <a:rPr lang="ja-JP" sz="1900" b="1" kern="100" dirty="0">
                          <a:latin typeface="+mn-ea"/>
                          <a:ea typeface="+mn-ea"/>
                          <a:cs typeface="Times New Roman"/>
                        </a:rPr>
                        <a:t>電子の数</a:t>
                      </a:r>
                      <a:endParaRPr lang="ja-JP" sz="1900" kern="100" dirty="0">
                        <a:latin typeface="+mn-ea"/>
                        <a:ea typeface="+mn-ea"/>
                        <a:cs typeface="Times New Roman"/>
                      </a:endParaRPr>
                    </a:p>
                  </a:txBody>
                  <a:tcPr marL="163655" marR="163655" marT="81827" marB="81827"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solidFill>
                      <a:srgbClr val="5B9BD5"/>
                    </a:solidFill>
                  </a:tcPr>
                </a:tc>
                <a:tc>
                  <a:txBody>
                    <a:bodyPr/>
                    <a:lstStyle/>
                    <a:p>
                      <a:pPr algn="ctr">
                        <a:spcAft>
                          <a:spcPts val="0"/>
                        </a:spcAft>
                      </a:pPr>
                      <a:r>
                        <a:rPr lang="ja-JP" sz="1900" b="1" kern="100">
                          <a:latin typeface="+mn-ea"/>
                          <a:ea typeface="+mn-ea"/>
                          <a:cs typeface="Times New Roman"/>
                        </a:rPr>
                        <a:t>分類</a:t>
                      </a:r>
                      <a:endParaRPr lang="ja-JP" sz="1900" kern="100">
                        <a:latin typeface="+mn-ea"/>
                        <a:ea typeface="+mn-ea"/>
                        <a:cs typeface="Times New Roman"/>
                      </a:endParaRPr>
                    </a:p>
                  </a:txBody>
                  <a:tcPr marL="163655" marR="163655" marT="81827" marB="81827"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solidFill>
                      <a:srgbClr val="5B9BD5"/>
                    </a:solidFill>
                  </a:tcPr>
                </a:tc>
              </a:tr>
              <a:tr h="450050">
                <a:tc rowSpan="2">
                  <a:txBody>
                    <a:bodyPr/>
                    <a:lstStyle/>
                    <a:p>
                      <a:pPr algn="ctr">
                        <a:spcAft>
                          <a:spcPts val="0"/>
                        </a:spcAft>
                      </a:pPr>
                      <a:r>
                        <a:rPr lang="ja-JP" sz="2400" kern="100" dirty="0">
                          <a:latin typeface="+mn-ea"/>
                          <a:ea typeface="+mn-ea"/>
                          <a:cs typeface="Times New Roman"/>
                        </a:rPr>
                        <a:t>平面構造</a:t>
                      </a:r>
                    </a:p>
                  </a:txBody>
                  <a:tcPr marL="163655" marR="163655" marT="81827" marB="81827"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2DEEF"/>
                    </a:solidFill>
                  </a:tcPr>
                </a:tc>
                <a:tc>
                  <a:txBody>
                    <a:bodyPr/>
                    <a:lstStyle/>
                    <a:p>
                      <a:pPr algn="ctr">
                        <a:spcAft>
                          <a:spcPts val="0"/>
                        </a:spcAft>
                      </a:pPr>
                      <a:r>
                        <a:rPr lang="en-US" sz="2400" kern="100" dirty="0">
                          <a:latin typeface="Arial" pitchFamily="34" charset="0"/>
                          <a:ea typeface="+mn-ea"/>
                          <a:cs typeface="Arial" pitchFamily="34" charset="0"/>
                        </a:rPr>
                        <a:t>4n+2</a:t>
                      </a:r>
                      <a:endParaRPr lang="ja-JP" sz="2400" kern="100" dirty="0">
                        <a:latin typeface="Arial" pitchFamily="34" charset="0"/>
                        <a:ea typeface="+mn-ea"/>
                        <a:cs typeface="Arial" pitchFamily="34" charset="0"/>
                      </a:endParaRPr>
                    </a:p>
                  </a:txBody>
                  <a:tcPr marL="163655" marR="163655" marT="81827" marB="81827"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2DEEF"/>
                    </a:solidFill>
                  </a:tcPr>
                </a:tc>
                <a:tc>
                  <a:txBody>
                    <a:bodyPr/>
                    <a:lstStyle/>
                    <a:p>
                      <a:pPr algn="ctr">
                        <a:spcAft>
                          <a:spcPts val="0"/>
                        </a:spcAft>
                      </a:pPr>
                      <a:r>
                        <a:rPr lang="ja-JP" sz="2400" kern="100" dirty="0">
                          <a:latin typeface="+mn-ea"/>
                          <a:ea typeface="+mn-ea"/>
                          <a:cs typeface="Times New Roman"/>
                        </a:rPr>
                        <a:t>芳香族</a:t>
                      </a:r>
                    </a:p>
                  </a:txBody>
                  <a:tcPr marL="163655" marR="163655" marT="81827" marB="81827"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2DEEF"/>
                    </a:solidFill>
                  </a:tcPr>
                </a:tc>
              </a:tr>
              <a:tr h="450050">
                <a:tc vMerge="1">
                  <a:txBody>
                    <a:bodyPr/>
                    <a:lstStyle/>
                    <a:p>
                      <a:endParaRPr kumimoji="1" lang="ja-JP" altLang="en-US"/>
                    </a:p>
                  </a:txBody>
                  <a:tcPr/>
                </a:tc>
                <a:tc>
                  <a:txBody>
                    <a:bodyPr/>
                    <a:lstStyle/>
                    <a:p>
                      <a:pPr algn="ctr">
                        <a:spcAft>
                          <a:spcPts val="0"/>
                        </a:spcAft>
                      </a:pPr>
                      <a:r>
                        <a:rPr lang="en-US" sz="2400" kern="100" dirty="0">
                          <a:latin typeface="Arial" pitchFamily="34" charset="0"/>
                          <a:ea typeface="+mn-ea"/>
                          <a:cs typeface="Arial" pitchFamily="34" charset="0"/>
                        </a:rPr>
                        <a:t>4n</a:t>
                      </a:r>
                      <a:endParaRPr lang="ja-JP" sz="2400" kern="100" dirty="0">
                        <a:latin typeface="Arial" pitchFamily="34" charset="0"/>
                        <a:ea typeface="+mn-ea"/>
                        <a:cs typeface="Arial" pitchFamily="34" charset="0"/>
                      </a:endParaRPr>
                    </a:p>
                  </a:txBody>
                  <a:tcPr marL="163655" marR="163655" marT="81827" marB="81827"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AEFF7"/>
                    </a:solidFill>
                  </a:tcPr>
                </a:tc>
                <a:tc>
                  <a:txBody>
                    <a:bodyPr/>
                    <a:lstStyle/>
                    <a:p>
                      <a:pPr algn="ctr">
                        <a:spcAft>
                          <a:spcPts val="0"/>
                        </a:spcAft>
                      </a:pPr>
                      <a:r>
                        <a:rPr lang="ja-JP" sz="2400" kern="100" dirty="0">
                          <a:latin typeface="+mn-ea"/>
                          <a:ea typeface="+mn-ea"/>
                          <a:cs typeface="Times New Roman"/>
                        </a:rPr>
                        <a:t>反芳香族</a:t>
                      </a:r>
                    </a:p>
                  </a:txBody>
                  <a:tcPr marL="163655" marR="163655" marT="81827" marB="81827"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AEFF7"/>
                    </a:solidFill>
                  </a:tcPr>
                </a:tc>
              </a:tr>
              <a:tr h="450050">
                <a:tc>
                  <a:txBody>
                    <a:bodyPr/>
                    <a:lstStyle/>
                    <a:p>
                      <a:pPr algn="ctr">
                        <a:spcAft>
                          <a:spcPts val="0"/>
                        </a:spcAft>
                      </a:pPr>
                      <a:r>
                        <a:rPr lang="ja-JP" sz="2400" kern="100">
                          <a:latin typeface="+mn-ea"/>
                          <a:ea typeface="+mn-ea"/>
                          <a:cs typeface="Times New Roman"/>
                        </a:rPr>
                        <a:t>非平面構造</a:t>
                      </a:r>
                    </a:p>
                  </a:txBody>
                  <a:tcPr marL="163655" marR="163655" marT="81827" marB="81827"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2DEEF"/>
                    </a:solidFill>
                  </a:tcPr>
                </a:tc>
                <a:tc>
                  <a:txBody>
                    <a:bodyPr/>
                    <a:lstStyle/>
                    <a:p>
                      <a:pPr algn="ctr">
                        <a:spcAft>
                          <a:spcPts val="0"/>
                        </a:spcAft>
                      </a:pPr>
                      <a:r>
                        <a:rPr lang="ja-JP" sz="2400" kern="100" dirty="0">
                          <a:latin typeface="+mn-ea"/>
                          <a:ea typeface="+mn-ea"/>
                          <a:cs typeface="Times New Roman"/>
                        </a:rPr>
                        <a:t>－</a:t>
                      </a:r>
                    </a:p>
                  </a:txBody>
                  <a:tcPr marL="163655" marR="163655" marT="81827" marB="81827"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2DEEF"/>
                    </a:solidFill>
                  </a:tcPr>
                </a:tc>
                <a:tc>
                  <a:txBody>
                    <a:bodyPr/>
                    <a:lstStyle/>
                    <a:p>
                      <a:pPr algn="ctr">
                        <a:spcAft>
                          <a:spcPts val="0"/>
                        </a:spcAft>
                      </a:pPr>
                      <a:r>
                        <a:rPr lang="ja-JP" sz="2400" kern="100" dirty="0">
                          <a:latin typeface="+mn-ea"/>
                          <a:ea typeface="+mn-ea"/>
                          <a:cs typeface="Times New Roman"/>
                        </a:rPr>
                        <a:t>非芳香族</a:t>
                      </a:r>
                    </a:p>
                  </a:txBody>
                  <a:tcPr marL="163655" marR="163655" marT="81827" marB="81827"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2DEEF"/>
                    </a:solidFill>
                  </a:tcPr>
                </a:tc>
              </a:tr>
            </a:tbl>
          </a:graphicData>
        </a:graphic>
      </p:graphicFrame>
      <p:graphicFrame>
        <p:nvGraphicFramePr>
          <p:cNvPr id="497666" name="Object 2"/>
          <p:cNvGraphicFramePr>
            <a:graphicFrameLocks noChangeAspect="1"/>
          </p:cNvGraphicFramePr>
          <p:nvPr/>
        </p:nvGraphicFramePr>
        <p:xfrm>
          <a:off x="490538" y="3159125"/>
          <a:ext cx="8461375" cy="3560763"/>
        </p:xfrm>
        <a:graphic>
          <a:graphicData uri="http://schemas.openxmlformats.org/presentationml/2006/ole">
            <p:oleObj spid="_x0000_s497666" name="CS ChemDraw Drawing" r:id="rId4" imgW="8476137" imgH="3585723" progId="ChemDraw.Document.6.0">
              <p:embed/>
            </p:oleObj>
          </a:graphicData>
        </a:graphic>
      </p:graphicFrame>
      <p:sp>
        <p:nvSpPr>
          <p:cNvPr id="9" name="正方形/長方形 8"/>
          <p:cNvSpPr/>
          <p:nvPr/>
        </p:nvSpPr>
        <p:spPr>
          <a:xfrm>
            <a:off x="467544" y="3109436"/>
            <a:ext cx="6192688" cy="1728192"/>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252000" y="59614"/>
            <a:ext cx="8640000" cy="720000"/>
          </a:xfrm>
        </p:spPr>
        <p:txBody>
          <a:bodyPr>
            <a:normAutofit/>
          </a:bodyPr>
          <a:lstStyle/>
          <a:p>
            <a:r>
              <a:rPr kumimoji="1" lang="ja-JP" altLang="en-US" sz="3200" dirty="0" smtClean="0">
                <a:latin typeface="Arial" pitchFamily="34" charset="0"/>
                <a:cs typeface="Arial" pitchFamily="34" charset="0"/>
              </a:rPr>
              <a:t>芳香族 </a:t>
            </a:r>
            <a:r>
              <a:rPr kumimoji="1" lang="en-US" altLang="ja-JP" sz="3200" dirty="0" smtClean="0">
                <a:latin typeface="Arial" pitchFamily="34" charset="0"/>
                <a:cs typeface="Arial" pitchFamily="34" charset="0"/>
              </a:rPr>
              <a:t>(Aromatic)</a:t>
            </a:r>
            <a:endParaRPr kumimoji="1" lang="ja-JP" altLang="en-US" sz="3200" dirty="0">
              <a:latin typeface="Arial" pitchFamily="34" charset="0"/>
              <a:cs typeface="Arial" pitchFamily="34" charset="0"/>
            </a:endParaRPr>
          </a:p>
        </p:txBody>
      </p:sp>
      <p:sp>
        <p:nvSpPr>
          <p:cNvPr id="4" name="スライド番号プレースホルダ 3"/>
          <p:cNvSpPr>
            <a:spLocks noGrp="1"/>
          </p:cNvSpPr>
          <p:nvPr>
            <p:ph type="sldNum" sz="quarter" idx="12"/>
          </p:nvPr>
        </p:nvSpPr>
        <p:spPr>
          <a:xfrm>
            <a:off x="6912000" y="6356350"/>
            <a:ext cx="2133600" cy="365125"/>
          </a:xfrm>
        </p:spPr>
        <p:txBody>
          <a:bodyPr/>
          <a:lstStyle/>
          <a:p>
            <a:fld id="{E2817EB5-D3A1-4BE6-A503-C0AE8218218D}" type="slidenum">
              <a:rPr kumimoji="1" lang="ja-JP" altLang="en-US" smtClean="0"/>
              <a:pPr/>
              <a:t>5</a:t>
            </a:fld>
            <a:endParaRPr kumimoji="1" lang="ja-JP" altLang="en-US" dirty="0"/>
          </a:p>
        </p:txBody>
      </p:sp>
      <p:cxnSp>
        <p:nvCxnSpPr>
          <p:cNvPr id="6" name="直線コネクタ 5"/>
          <p:cNvCxnSpPr/>
          <p:nvPr/>
        </p:nvCxnSpPr>
        <p:spPr>
          <a:xfrm>
            <a:off x="72000" y="779694"/>
            <a:ext cx="9000000" cy="0"/>
          </a:xfrm>
          <a:prstGeom prst="line">
            <a:avLst/>
          </a:prstGeom>
          <a:ln w="38100">
            <a:solidFill>
              <a:srgbClr val="00B0F0"/>
            </a:solidFill>
          </a:ln>
        </p:spPr>
        <p:style>
          <a:lnRef idx="1">
            <a:schemeClr val="accent1"/>
          </a:lnRef>
          <a:fillRef idx="0">
            <a:schemeClr val="accent1"/>
          </a:fillRef>
          <a:effectRef idx="0">
            <a:schemeClr val="accent1"/>
          </a:effectRef>
          <a:fontRef idx="minor">
            <a:schemeClr val="tx1"/>
          </a:fontRef>
        </p:style>
      </p:cxnSp>
      <p:sp>
        <p:nvSpPr>
          <p:cNvPr id="33" name="コンテンツ プレースホルダ 2"/>
          <p:cNvSpPr txBox="1">
            <a:spLocks/>
          </p:cNvSpPr>
          <p:nvPr/>
        </p:nvSpPr>
        <p:spPr>
          <a:xfrm>
            <a:off x="252000" y="980728"/>
            <a:ext cx="8640000" cy="648072"/>
          </a:xfrm>
          <a:prstGeom prst="rect">
            <a:avLst/>
          </a:prstGeom>
        </p:spPr>
        <p:txBody>
          <a:bodyPr vert="horz" lIns="91440" tIns="45720" rIns="91440" bIns="45720" rtlCol="0">
            <a:noAutofit/>
          </a:bodyPr>
          <a:lstStyle/>
          <a:p>
            <a:pPr>
              <a:buFont typeface="Arial" pitchFamily="34" charset="0"/>
              <a:buChar char="•"/>
            </a:pPr>
            <a:r>
              <a:rPr lang="ja-JP" altLang="en-US" sz="2400" dirty="0" smtClean="0">
                <a:latin typeface="Arial" pitchFamily="34" charset="0"/>
                <a:cs typeface="Arial" pitchFamily="34" charset="0"/>
              </a:rPr>
              <a:t> </a:t>
            </a:r>
            <a:r>
              <a:rPr lang="ja-JP" altLang="en-US" sz="2400" dirty="0" smtClean="0">
                <a:latin typeface="Arial" pitchFamily="34" charset="0"/>
                <a:cs typeface="Arial" pitchFamily="34" charset="0"/>
              </a:rPr>
              <a:t>環状平面</a:t>
            </a:r>
            <a:r>
              <a:rPr lang="ja-JP" altLang="en-US" sz="2400" dirty="0" smtClean="0">
                <a:latin typeface="Arial" pitchFamily="34" charset="0"/>
                <a:cs typeface="Arial" pitchFamily="34" charset="0"/>
              </a:rPr>
              <a:t>構造であり、環上の</a:t>
            </a:r>
            <a:r>
              <a:rPr lang="en-US" altLang="ja-JP" sz="2400" dirty="0" smtClean="0">
                <a:latin typeface="Symbol" pitchFamily="18" charset="2"/>
                <a:cs typeface="Arial" pitchFamily="34" charset="0"/>
              </a:rPr>
              <a:t>p</a:t>
            </a:r>
            <a:r>
              <a:rPr lang="ja-JP" altLang="en-US" sz="2400" dirty="0" smtClean="0">
                <a:latin typeface="Arial" pitchFamily="34" charset="0"/>
                <a:cs typeface="Arial" pitchFamily="34" charset="0"/>
              </a:rPr>
              <a:t>電子の数が </a:t>
            </a:r>
            <a:r>
              <a:rPr lang="en-US" altLang="ja-JP" sz="2400" dirty="0" smtClean="0">
                <a:latin typeface="Arial" pitchFamily="34" charset="0"/>
                <a:cs typeface="Arial" pitchFamily="34" charset="0"/>
              </a:rPr>
              <a:t>4n+2</a:t>
            </a:r>
          </a:p>
          <a:p>
            <a:pPr marL="0" marR="0" lvl="0" indent="0" algn="l" defTabSz="914400" rtl="0" eaLnBrk="1" fontAlgn="auto" latinLnBrk="0" hangingPunct="1">
              <a:lnSpc>
                <a:spcPct val="100000"/>
              </a:lnSpc>
              <a:spcBef>
                <a:spcPct val="20000"/>
              </a:spcBef>
              <a:spcAft>
                <a:spcPts val="0"/>
              </a:spcAft>
              <a:buClrTx/>
              <a:buSzTx/>
              <a:tabLst/>
              <a:defRPr/>
            </a:pPr>
            <a:endParaRPr kumimoji="1" lang="en-US" altLang="ja-JP" sz="2400" b="0" i="0" u="none" strike="noStrike" kern="1200" cap="none" spc="0" normalizeH="0" baseline="0" noProof="0" dirty="0" smtClean="0">
              <a:ln>
                <a:noFill/>
              </a:ln>
              <a:solidFill>
                <a:schemeClr val="tx1"/>
              </a:solidFill>
              <a:effectLst/>
              <a:uLnTx/>
              <a:uFillTx/>
              <a:latin typeface="Arial" pitchFamily="34" charset="0"/>
              <a:cs typeface="Arial" pitchFamily="34" charset="0"/>
            </a:endParaRPr>
          </a:p>
        </p:txBody>
      </p:sp>
      <p:graphicFrame>
        <p:nvGraphicFramePr>
          <p:cNvPr id="498690" name="Object 2"/>
          <p:cNvGraphicFramePr>
            <a:graphicFrameLocks noChangeAspect="1"/>
          </p:cNvGraphicFramePr>
          <p:nvPr/>
        </p:nvGraphicFramePr>
        <p:xfrm>
          <a:off x="395536" y="1988840"/>
          <a:ext cx="3917950" cy="936625"/>
        </p:xfrm>
        <a:graphic>
          <a:graphicData uri="http://schemas.openxmlformats.org/presentationml/2006/ole">
            <p:oleObj spid="_x0000_s498690" name="CS ChemDraw Drawing" r:id="rId4" imgW="2072370" imgH="502596" progId="ChemDraw.Document.6.0">
              <p:embed/>
            </p:oleObj>
          </a:graphicData>
        </a:graphic>
      </p:graphicFrame>
      <p:sp>
        <p:nvSpPr>
          <p:cNvPr id="9" name="コンテンツ プレースホルダ 2"/>
          <p:cNvSpPr txBox="1">
            <a:spLocks/>
          </p:cNvSpPr>
          <p:nvPr/>
        </p:nvSpPr>
        <p:spPr>
          <a:xfrm>
            <a:off x="252000" y="1484784"/>
            <a:ext cx="3455904" cy="504056"/>
          </a:xfrm>
          <a:prstGeom prst="rect">
            <a:avLst/>
          </a:prstGeom>
        </p:spPr>
        <p:txBody>
          <a:bodyPr vert="horz" lIns="91440" tIns="45720" rIns="91440" bIns="45720" rtlCol="0">
            <a:normAutofit/>
          </a:bodyPr>
          <a:lstStyle/>
          <a:p>
            <a:r>
              <a:rPr lang="ja-JP" altLang="en-US" sz="2400" dirty="0" smtClean="0"/>
              <a:t> </a:t>
            </a:r>
            <a:r>
              <a:rPr lang="ja-JP" altLang="en-US" sz="2400" u="sng" dirty="0" smtClean="0"/>
              <a:t>ベンゼン </a:t>
            </a:r>
            <a:r>
              <a:rPr lang="en-US" altLang="ja-JP" sz="2400" u="sng" dirty="0" smtClean="0"/>
              <a:t>([6]</a:t>
            </a:r>
            <a:r>
              <a:rPr lang="ja-JP" altLang="en-US" sz="2400" u="sng" dirty="0" smtClean="0"/>
              <a:t>アヌレン</a:t>
            </a:r>
            <a:r>
              <a:rPr lang="en-US" altLang="ja-JP" sz="2400" u="sng" dirty="0" smtClean="0"/>
              <a:t>)</a:t>
            </a:r>
          </a:p>
          <a:p>
            <a:pPr marL="0" marR="0" lvl="0" indent="0" algn="l" defTabSz="914400" rtl="0" eaLnBrk="1" fontAlgn="auto" latinLnBrk="0" hangingPunct="1">
              <a:lnSpc>
                <a:spcPct val="100000"/>
              </a:lnSpc>
              <a:spcBef>
                <a:spcPct val="20000"/>
              </a:spcBef>
              <a:spcAft>
                <a:spcPts val="0"/>
              </a:spcAft>
              <a:buClrTx/>
              <a:buSzTx/>
              <a:tabLst/>
              <a:defRPr/>
            </a:pPr>
            <a:endParaRPr kumimoji="1" lang="en-US" altLang="ja-JP" sz="2200" b="0" i="0" u="none" strike="noStrike" kern="1200" cap="none" spc="0" normalizeH="0" baseline="0" noProof="0" dirty="0" smtClean="0">
              <a:ln>
                <a:noFill/>
              </a:ln>
              <a:solidFill>
                <a:schemeClr val="tx1"/>
              </a:solidFill>
              <a:effectLst/>
              <a:uLnTx/>
              <a:uFillTx/>
              <a:latin typeface="Arial" pitchFamily="34" charset="0"/>
              <a:ea typeface="+mn-ea"/>
              <a:cs typeface="Arial" pitchFamily="34" charset="0"/>
            </a:endParaRPr>
          </a:p>
        </p:txBody>
      </p:sp>
      <p:grpSp>
        <p:nvGrpSpPr>
          <p:cNvPr id="11" name="グループ化 45"/>
          <p:cNvGrpSpPr/>
          <p:nvPr/>
        </p:nvGrpSpPr>
        <p:grpSpPr>
          <a:xfrm>
            <a:off x="5554290" y="1916832"/>
            <a:ext cx="2386877" cy="903639"/>
            <a:chOff x="694924" y="2861835"/>
            <a:chExt cx="6901412" cy="2612779"/>
          </a:xfrm>
        </p:grpSpPr>
        <p:sp>
          <p:nvSpPr>
            <p:cNvPr id="12" name="六角形 11"/>
            <p:cNvSpPr/>
            <p:nvPr/>
          </p:nvSpPr>
          <p:spPr>
            <a:xfrm rot="16200000">
              <a:off x="1102279" y="3114503"/>
              <a:ext cx="2281633" cy="1966925"/>
            </a:xfrm>
            <a:prstGeom prst="hexagon">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 name="円/楕円 12"/>
            <p:cNvSpPr/>
            <p:nvPr/>
          </p:nvSpPr>
          <p:spPr>
            <a:xfrm>
              <a:off x="1042640" y="2897509"/>
              <a:ext cx="2400912" cy="2400912"/>
            </a:xfrm>
            <a:prstGeom prst="ellipse">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4" name="直線コネクタ 13"/>
            <p:cNvCxnSpPr/>
            <p:nvPr/>
          </p:nvCxnSpPr>
          <p:spPr>
            <a:xfrm>
              <a:off x="1847052" y="2957149"/>
              <a:ext cx="792088" cy="0"/>
            </a:xfrm>
            <a:prstGeom prst="line">
              <a:avLst/>
            </a:prstGeom>
            <a:ln w="1905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5" name="直線コネクタ 14"/>
            <p:cNvCxnSpPr/>
            <p:nvPr/>
          </p:nvCxnSpPr>
          <p:spPr>
            <a:xfrm>
              <a:off x="2830515" y="3429000"/>
              <a:ext cx="792088" cy="0"/>
            </a:xfrm>
            <a:prstGeom prst="line">
              <a:avLst/>
            </a:prstGeom>
            <a:ln w="1905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6" name="直線コネクタ 15"/>
            <p:cNvCxnSpPr/>
            <p:nvPr/>
          </p:nvCxnSpPr>
          <p:spPr>
            <a:xfrm>
              <a:off x="2830515" y="4725144"/>
              <a:ext cx="792088" cy="0"/>
            </a:xfrm>
            <a:prstGeom prst="line">
              <a:avLst/>
            </a:prstGeom>
            <a:ln w="1905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7" name="直線コネクタ 16"/>
            <p:cNvCxnSpPr/>
            <p:nvPr/>
          </p:nvCxnSpPr>
          <p:spPr>
            <a:xfrm>
              <a:off x="863589" y="3429000"/>
              <a:ext cx="792088" cy="0"/>
            </a:xfrm>
            <a:prstGeom prst="line">
              <a:avLst/>
            </a:prstGeom>
            <a:ln w="1905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8" name="直線コネクタ 17"/>
            <p:cNvCxnSpPr/>
            <p:nvPr/>
          </p:nvCxnSpPr>
          <p:spPr>
            <a:xfrm>
              <a:off x="863589" y="4725144"/>
              <a:ext cx="792088" cy="0"/>
            </a:xfrm>
            <a:prstGeom prst="line">
              <a:avLst/>
            </a:prstGeom>
            <a:ln w="1905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9" name="直線コネクタ 18"/>
            <p:cNvCxnSpPr/>
            <p:nvPr/>
          </p:nvCxnSpPr>
          <p:spPr>
            <a:xfrm>
              <a:off x="1847052" y="5238782"/>
              <a:ext cx="792088" cy="0"/>
            </a:xfrm>
            <a:prstGeom prst="line">
              <a:avLst/>
            </a:prstGeom>
            <a:ln w="1905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20" name="直線コネクタ 19"/>
            <p:cNvCxnSpPr/>
            <p:nvPr/>
          </p:nvCxnSpPr>
          <p:spPr>
            <a:xfrm>
              <a:off x="6444208" y="4725144"/>
              <a:ext cx="792088" cy="0"/>
            </a:xfrm>
            <a:prstGeom prst="line">
              <a:avLst/>
            </a:prstGeom>
            <a:ln w="1905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21" name="直線コネクタ 20"/>
            <p:cNvCxnSpPr/>
            <p:nvPr/>
          </p:nvCxnSpPr>
          <p:spPr>
            <a:xfrm>
              <a:off x="5652120" y="5206680"/>
              <a:ext cx="792088" cy="0"/>
            </a:xfrm>
            <a:prstGeom prst="line">
              <a:avLst/>
            </a:prstGeom>
            <a:ln w="1905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22" name="直線コネクタ 21"/>
            <p:cNvCxnSpPr/>
            <p:nvPr/>
          </p:nvCxnSpPr>
          <p:spPr>
            <a:xfrm>
              <a:off x="694924" y="4149080"/>
              <a:ext cx="6901412" cy="0"/>
            </a:xfrm>
            <a:prstGeom prst="line">
              <a:avLst/>
            </a:prstGeom>
            <a:ln w="19050">
              <a:solidFill>
                <a:srgbClr val="0070C0"/>
              </a:solidFill>
              <a:prstDash val="dash"/>
            </a:ln>
          </p:spPr>
          <p:style>
            <a:lnRef idx="1">
              <a:schemeClr val="accent1"/>
            </a:lnRef>
            <a:fillRef idx="0">
              <a:schemeClr val="accent1"/>
            </a:fillRef>
            <a:effectRef idx="0">
              <a:schemeClr val="accent1"/>
            </a:effectRef>
            <a:fontRef idx="minor">
              <a:schemeClr val="tx1"/>
            </a:fontRef>
          </p:style>
        </p:cxnSp>
        <p:cxnSp>
          <p:nvCxnSpPr>
            <p:cNvPr id="23" name="直線コネクタ 22"/>
            <p:cNvCxnSpPr/>
            <p:nvPr/>
          </p:nvCxnSpPr>
          <p:spPr>
            <a:xfrm>
              <a:off x="4872771" y="4725144"/>
              <a:ext cx="792088" cy="0"/>
            </a:xfrm>
            <a:prstGeom prst="line">
              <a:avLst/>
            </a:prstGeom>
            <a:ln w="1905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24" name="直線コネクタ 23"/>
            <p:cNvCxnSpPr/>
            <p:nvPr/>
          </p:nvCxnSpPr>
          <p:spPr>
            <a:xfrm>
              <a:off x="5580112" y="2861835"/>
              <a:ext cx="792088" cy="0"/>
            </a:xfrm>
            <a:prstGeom prst="line">
              <a:avLst/>
            </a:prstGeom>
            <a:ln w="1905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25" name="直線コネクタ 24"/>
            <p:cNvCxnSpPr/>
            <p:nvPr/>
          </p:nvCxnSpPr>
          <p:spPr>
            <a:xfrm>
              <a:off x="6372200" y="3430223"/>
              <a:ext cx="792088" cy="0"/>
            </a:xfrm>
            <a:prstGeom prst="line">
              <a:avLst/>
            </a:prstGeom>
            <a:ln w="1905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26" name="直線コネクタ 25"/>
            <p:cNvCxnSpPr/>
            <p:nvPr/>
          </p:nvCxnSpPr>
          <p:spPr>
            <a:xfrm>
              <a:off x="4872771" y="3399743"/>
              <a:ext cx="792088" cy="0"/>
            </a:xfrm>
            <a:prstGeom prst="line">
              <a:avLst/>
            </a:prstGeom>
            <a:ln w="19050">
              <a:solidFill>
                <a:srgbClr val="C00000"/>
              </a:solidFill>
            </a:ln>
          </p:spPr>
          <p:style>
            <a:lnRef idx="1">
              <a:schemeClr val="accent1"/>
            </a:lnRef>
            <a:fillRef idx="0">
              <a:schemeClr val="accent1"/>
            </a:fillRef>
            <a:effectRef idx="0">
              <a:schemeClr val="accent1"/>
            </a:effectRef>
            <a:fontRef idx="minor">
              <a:schemeClr val="tx1"/>
            </a:fontRef>
          </p:style>
        </p:cxnSp>
        <p:grpSp>
          <p:nvGrpSpPr>
            <p:cNvPr id="27" name="グループ化 61"/>
            <p:cNvGrpSpPr/>
            <p:nvPr/>
          </p:nvGrpSpPr>
          <p:grpSpPr>
            <a:xfrm>
              <a:off x="6768244" y="4443074"/>
              <a:ext cx="152400" cy="535868"/>
              <a:chOff x="3851920" y="2132856"/>
              <a:chExt cx="152400" cy="535868"/>
            </a:xfrm>
          </p:grpSpPr>
          <p:cxnSp>
            <p:nvCxnSpPr>
              <p:cNvPr id="36" name="直線矢印コネクタ 35"/>
              <p:cNvCxnSpPr/>
              <p:nvPr/>
            </p:nvCxnSpPr>
            <p:spPr>
              <a:xfrm flipV="1">
                <a:off x="3851920" y="2132856"/>
                <a:ext cx="0" cy="535868"/>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7" name="直線矢印コネクタ 36"/>
              <p:cNvCxnSpPr/>
              <p:nvPr/>
            </p:nvCxnSpPr>
            <p:spPr>
              <a:xfrm>
                <a:off x="4004320" y="2173052"/>
                <a:ext cx="0" cy="495672"/>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grpSp>
        <p:grpSp>
          <p:nvGrpSpPr>
            <p:cNvPr id="28" name="グループ化 62"/>
            <p:cNvGrpSpPr/>
            <p:nvPr/>
          </p:nvGrpSpPr>
          <p:grpSpPr>
            <a:xfrm>
              <a:off x="5971964" y="4938746"/>
              <a:ext cx="152400" cy="535868"/>
              <a:chOff x="3851920" y="2132856"/>
              <a:chExt cx="152400" cy="535868"/>
            </a:xfrm>
          </p:grpSpPr>
          <p:cxnSp>
            <p:nvCxnSpPr>
              <p:cNvPr id="34" name="直線矢印コネクタ 33"/>
              <p:cNvCxnSpPr/>
              <p:nvPr/>
            </p:nvCxnSpPr>
            <p:spPr>
              <a:xfrm flipV="1">
                <a:off x="3851920" y="2132856"/>
                <a:ext cx="0" cy="535868"/>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5" name="直線矢印コネクタ 34"/>
              <p:cNvCxnSpPr/>
              <p:nvPr/>
            </p:nvCxnSpPr>
            <p:spPr>
              <a:xfrm>
                <a:off x="4004320" y="2173052"/>
                <a:ext cx="0" cy="495672"/>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grpSp>
        <p:grpSp>
          <p:nvGrpSpPr>
            <p:cNvPr id="29" name="グループ化 63"/>
            <p:cNvGrpSpPr/>
            <p:nvPr/>
          </p:nvGrpSpPr>
          <p:grpSpPr>
            <a:xfrm>
              <a:off x="5192615" y="4457210"/>
              <a:ext cx="152400" cy="535868"/>
              <a:chOff x="3851920" y="2132856"/>
              <a:chExt cx="152400" cy="535868"/>
            </a:xfrm>
          </p:grpSpPr>
          <p:cxnSp>
            <p:nvCxnSpPr>
              <p:cNvPr id="30" name="直線矢印コネクタ 29"/>
              <p:cNvCxnSpPr/>
              <p:nvPr/>
            </p:nvCxnSpPr>
            <p:spPr>
              <a:xfrm flipV="1">
                <a:off x="3851920" y="2132856"/>
                <a:ext cx="0" cy="535868"/>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1" name="直線矢印コネクタ 30"/>
              <p:cNvCxnSpPr/>
              <p:nvPr/>
            </p:nvCxnSpPr>
            <p:spPr>
              <a:xfrm>
                <a:off x="4004320" y="2173052"/>
                <a:ext cx="0" cy="495672"/>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grpSp>
      </p:grpSp>
      <p:graphicFrame>
        <p:nvGraphicFramePr>
          <p:cNvPr id="46" name="Object 3"/>
          <p:cNvGraphicFramePr>
            <a:graphicFrameLocks noChangeAspect="1"/>
          </p:cNvGraphicFramePr>
          <p:nvPr/>
        </p:nvGraphicFramePr>
        <p:xfrm>
          <a:off x="827584" y="3645024"/>
          <a:ext cx="6723205" cy="792088"/>
        </p:xfrm>
        <a:graphic>
          <a:graphicData uri="http://schemas.openxmlformats.org/presentationml/2006/ole">
            <p:oleObj spid="_x0000_s498693" name="CS ChemDraw Drawing" r:id="rId5" imgW="5544360" imgH="649080" progId="ChemDraw.Document.6.0">
              <p:embed/>
            </p:oleObj>
          </a:graphicData>
        </a:graphic>
      </p:graphicFrame>
      <p:graphicFrame>
        <p:nvGraphicFramePr>
          <p:cNvPr id="47" name="Object 4"/>
          <p:cNvGraphicFramePr>
            <a:graphicFrameLocks noChangeAspect="1"/>
          </p:cNvGraphicFramePr>
          <p:nvPr/>
        </p:nvGraphicFramePr>
        <p:xfrm>
          <a:off x="3022600" y="5865813"/>
          <a:ext cx="2095500" cy="773112"/>
        </p:xfrm>
        <a:graphic>
          <a:graphicData uri="http://schemas.openxmlformats.org/presentationml/2006/ole">
            <p:oleObj spid="_x0000_s498694" name="CS ChemDraw Drawing" r:id="rId6" imgW="1733853" imgH="645809" progId="ChemDraw.Document.6.0">
              <p:embed/>
            </p:oleObj>
          </a:graphicData>
        </a:graphic>
      </p:graphicFrame>
      <p:sp>
        <p:nvSpPr>
          <p:cNvPr id="48" name="コンテンツ プレースホルダ 2"/>
          <p:cNvSpPr txBox="1">
            <a:spLocks/>
          </p:cNvSpPr>
          <p:nvPr/>
        </p:nvSpPr>
        <p:spPr>
          <a:xfrm>
            <a:off x="252000" y="2996952"/>
            <a:ext cx="8640000" cy="936104"/>
          </a:xfrm>
          <a:prstGeom prst="rect">
            <a:avLst/>
          </a:prstGeom>
        </p:spPr>
        <p:txBody>
          <a:bodyPr vert="horz" lIns="91440" tIns="45720" rIns="91440" bIns="45720" rtlCol="0">
            <a:normAutofit/>
          </a:bodyPr>
          <a:lstStyle/>
          <a:p>
            <a:pPr>
              <a:buFont typeface="Arial" pitchFamily="34" charset="0"/>
              <a:buChar char="•"/>
            </a:pPr>
            <a:r>
              <a:rPr lang="ja-JP" altLang="en-US" sz="2400" dirty="0" smtClean="0"/>
              <a:t> 二重結合を持つアルケンは臭素と室温で反応する。</a:t>
            </a:r>
            <a:endParaRPr lang="en-US" altLang="ja-JP" sz="2400" dirty="0" smtClean="0"/>
          </a:p>
          <a:p>
            <a:pPr>
              <a:buFont typeface="Arial" pitchFamily="34" charset="0"/>
              <a:buChar char="•"/>
            </a:pPr>
            <a:r>
              <a:rPr lang="ja-JP" altLang="en-US" sz="2400" dirty="0" smtClean="0"/>
              <a:t> ベンゼンは臭素と室温で反応しない</a:t>
            </a:r>
            <a:endParaRPr kumimoji="1" lang="en-US" altLang="ja-JP" sz="2200" b="0" i="0" u="none" strike="noStrike" kern="1200" cap="none" spc="0" normalizeH="0" baseline="0" noProof="0" dirty="0" smtClean="0">
              <a:ln>
                <a:noFill/>
              </a:ln>
              <a:solidFill>
                <a:schemeClr val="tx1"/>
              </a:solidFill>
              <a:effectLst/>
              <a:uLnTx/>
              <a:uFillTx/>
              <a:latin typeface="Arial" pitchFamily="34" charset="0"/>
              <a:ea typeface="+mn-ea"/>
              <a:cs typeface="Arial" pitchFamily="34" charset="0"/>
            </a:endParaRPr>
          </a:p>
        </p:txBody>
      </p:sp>
      <p:sp>
        <p:nvSpPr>
          <p:cNvPr id="49" name="コンテンツ プレースホルダ 2"/>
          <p:cNvSpPr txBox="1">
            <a:spLocks/>
          </p:cNvSpPr>
          <p:nvPr/>
        </p:nvSpPr>
        <p:spPr>
          <a:xfrm>
            <a:off x="252000" y="5229200"/>
            <a:ext cx="8640000" cy="504056"/>
          </a:xfrm>
          <a:prstGeom prst="rect">
            <a:avLst/>
          </a:prstGeom>
        </p:spPr>
        <p:txBody>
          <a:bodyPr vert="horz" lIns="91440" tIns="45720" rIns="91440" bIns="45720" rtlCol="0">
            <a:normAutofit/>
          </a:bodyPr>
          <a:lstStyle/>
          <a:p>
            <a:pPr>
              <a:buFont typeface="Arial" pitchFamily="34" charset="0"/>
              <a:buChar char="•"/>
            </a:pPr>
            <a:r>
              <a:rPr lang="ja-JP" altLang="en-US" sz="2400" dirty="0" smtClean="0">
                <a:latin typeface="Arial" pitchFamily="34" charset="0"/>
                <a:cs typeface="Arial" pitchFamily="34" charset="0"/>
              </a:rPr>
              <a:t> 塩化鉄 </a:t>
            </a:r>
            <a:r>
              <a:rPr lang="en-US" altLang="ja-JP" sz="2400" dirty="0" smtClean="0">
                <a:latin typeface="Arial" pitchFamily="34" charset="0"/>
                <a:cs typeface="Arial" pitchFamily="34" charset="0"/>
              </a:rPr>
              <a:t>(FeCl</a:t>
            </a:r>
            <a:r>
              <a:rPr lang="en-US" altLang="ja-JP" sz="2400" baseline="-25000" dirty="0" smtClean="0">
                <a:latin typeface="Arial" pitchFamily="34" charset="0"/>
                <a:cs typeface="Arial" pitchFamily="34" charset="0"/>
              </a:rPr>
              <a:t>3</a:t>
            </a:r>
            <a:r>
              <a:rPr lang="en-US" altLang="ja-JP" sz="2400" dirty="0" smtClean="0">
                <a:latin typeface="Arial" pitchFamily="34" charset="0"/>
                <a:cs typeface="Arial" pitchFamily="34" charset="0"/>
              </a:rPr>
              <a:t>)</a:t>
            </a:r>
            <a:r>
              <a:rPr lang="ja-JP" altLang="en-US" sz="2400" dirty="0" smtClean="0">
                <a:latin typeface="Arial" pitchFamily="34" charset="0"/>
                <a:cs typeface="Arial" pitchFamily="34" charset="0"/>
              </a:rPr>
              <a:t> などの触媒を加えると反応する。</a:t>
            </a:r>
            <a:endParaRPr kumimoji="1" lang="en-US" altLang="ja-JP" sz="2200" b="0" i="0" u="none" strike="noStrike" kern="1200" cap="none" spc="0" normalizeH="0" baseline="0" noProof="0" dirty="0" smtClean="0">
              <a:ln>
                <a:noFill/>
              </a:ln>
              <a:solidFill>
                <a:schemeClr val="tx1"/>
              </a:solidFill>
              <a:effectLst/>
              <a:uLnTx/>
              <a:uFillTx/>
              <a:latin typeface="Arial" pitchFamily="34" charset="0"/>
              <a:cs typeface="Arial" pitchFamily="34" charset="0"/>
            </a:endParaRPr>
          </a:p>
        </p:txBody>
      </p:sp>
      <p:sp>
        <p:nvSpPr>
          <p:cNvPr id="50" name="コンテンツ プレースホルダ 2"/>
          <p:cNvSpPr txBox="1">
            <a:spLocks/>
          </p:cNvSpPr>
          <p:nvPr/>
        </p:nvSpPr>
        <p:spPr>
          <a:xfrm>
            <a:off x="971600" y="4437112"/>
            <a:ext cx="7920880" cy="971922"/>
          </a:xfrm>
          <a:prstGeom prst="rect">
            <a:avLst/>
          </a:prstGeom>
        </p:spPr>
        <p:txBody>
          <a:bodyPr vert="horz" lIns="91440" tIns="45720" rIns="91440" bIns="45720" rtlCol="0">
            <a:noAutofit/>
          </a:bodyPr>
          <a:lstStyle/>
          <a:p>
            <a:r>
              <a:rPr lang="ja-JP" altLang="en-US" sz="2400" dirty="0" smtClean="0">
                <a:latin typeface="Arial" pitchFamily="34" charset="0"/>
                <a:cs typeface="Arial" pitchFamily="34" charset="0"/>
              </a:rPr>
              <a:t>安定化されている </a:t>
            </a:r>
            <a:r>
              <a:rPr lang="en-US" altLang="ja-JP" sz="2400" dirty="0" smtClean="0">
                <a:latin typeface="Arial" pitchFamily="34" charset="0"/>
                <a:cs typeface="Arial" pitchFamily="34" charset="0"/>
              </a:rPr>
              <a:t>(</a:t>
            </a:r>
            <a:r>
              <a:rPr lang="ja-JP" altLang="en-US" sz="2400" dirty="0" smtClean="0">
                <a:latin typeface="Arial" pitchFamily="34" charset="0"/>
                <a:cs typeface="Arial" pitchFamily="34" charset="0"/>
              </a:rPr>
              <a:t>芳香族安定化エネルギー</a:t>
            </a:r>
            <a:r>
              <a:rPr lang="en-US" altLang="ja-JP" sz="2400" dirty="0" smtClean="0">
                <a:latin typeface="Arial" pitchFamily="34" charset="0"/>
                <a:cs typeface="Arial" pitchFamily="34" charset="0"/>
              </a:rPr>
              <a:t>)</a:t>
            </a:r>
          </a:p>
          <a:p>
            <a:r>
              <a:rPr lang="ja-JP" altLang="en-US" sz="2400" dirty="0" smtClean="0">
                <a:latin typeface="Arial" pitchFamily="34" charset="0"/>
                <a:cs typeface="Arial" pitchFamily="34" charset="0"/>
              </a:rPr>
              <a:t>通常の二重結合とは異なる性質を持つ</a:t>
            </a:r>
            <a:endParaRPr lang="en-US" altLang="ja-JP" sz="2400" dirty="0" smtClean="0">
              <a:latin typeface="Arial" pitchFamily="34" charset="0"/>
              <a:cs typeface="Arial" pitchFamily="34" charset="0"/>
            </a:endParaRPr>
          </a:p>
        </p:txBody>
      </p:sp>
      <p:sp>
        <p:nvSpPr>
          <p:cNvPr id="51" name="右矢印 50"/>
          <p:cNvSpPr/>
          <p:nvPr/>
        </p:nvSpPr>
        <p:spPr>
          <a:xfrm>
            <a:off x="541601" y="4544938"/>
            <a:ext cx="429093" cy="216024"/>
          </a:xfrm>
          <a:prstGeom prst="rightArrow">
            <a:avLst/>
          </a:prstGeom>
          <a:solidFill>
            <a:srgbClr val="00B0F0"/>
          </a:solidFill>
          <a:ln>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rgbClr val="FFC000"/>
              </a:solidFill>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252000" y="59614"/>
            <a:ext cx="8640000" cy="720000"/>
          </a:xfrm>
        </p:spPr>
        <p:txBody>
          <a:bodyPr>
            <a:normAutofit/>
          </a:bodyPr>
          <a:lstStyle/>
          <a:p>
            <a:r>
              <a:rPr kumimoji="1" lang="ja-JP" altLang="en-US" sz="3200" dirty="0" smtClean="0">
                <a:latin typeface="Arial" pitchFamily="34" charset="0"/>
                <a:cs typeface="Arial" pitchFamily="34" charset="0"/>
              </a:rPr>
              <a:t>反芳香族 </a:t>
            </a:r>
            <a:r>
              <a:rPr kumimoji="1" lang="en-US" altLang="ja-JP" sz="3200" dirty="0" smtClean="0">
                <a:latin typeface="Arial" pitchFamily="34" charset="0"/>
                <a:cs typeface="Arial" pitchFamily="34" charset="0"/>
              </a:rPr>
              <a:t>(Anti-aromatic)</a:t>
            </a:r>
            <a:endParaRPr kumimoji="1" lang="ja-JP" altLang="en-US" sz="3200" dirty="0">
              <a:latin typeface="Arial" pitchFamily="34" charset="0"/>
              <a:cs typeface="Arial" pitchFamily="34" charset="0"/>
            </a:endParaRPr>
          </a:p>
        </p:txBody>
      </p:sp>
      <p:sp>
        <p:nvSpPr>
          <p:cNvPr id="4" name="スライド番号プレースホルダ 3"/>
          <p:cNvSpPr>
            <a:spLocks noGrp="1"/>
          </p:cNvSpPr>
          <p:nvPr>
            <p:ph type="sldNum" sz="quarter" idx="12"/>
          </p:nvPr>
        </p:nvSpPr>
        <p:spPr>
          <a:xfrm>
            <a:off x="6912000" y="6356350"/>
            <a:ext cx="2133600" cy="365125"/>
          </a:xfrm>
        </p:spPr>
        <p:txBody>
          <a:bodyPr/>
          <a:lstStyle/>
          <a:p>
            <a:fld id="{E2817EB5-D3A1-4BE6-A503-C0AE8218218D}" type="slidenum">
              <a:rPr kumimoji="1" lang="ja-JP" altLang="en-US" smtClean="0"/>
              <a:pPr/>
              <a:t>6</a:t>
            </a:fld>
            <a:endParaRPr kumimoji="1" lang="ja-JP" altLang="en-US" dirty="0"/>
          </a:p>
        </p:txBody>
      </p:sp>
      <p:cxnSp>
        <p:nvCxnSpPr>
          <p:cNvPr id="6" name="直線コネクタ 5"/>
          <p:cNvCxnSpPr/>
          <p:nvPr/>
        </p:nvCxnSpPr>
        <p:spPr>
          <a:xfrm>
            <a:off x="72000" y="779694"/>
            <a:ext cx="9000000" cy="0"/>
          </a:xfrm>
          <a:prstGeom prst="line">
            <a:avLst/>
          </a:prstGeom>
          <a:ln w="38100">
            <a:solidFill>
              <a:srgbClr val="00B0F0"/>
            </a:solidFill>
          </a:ln>
        </p:spPr>
        <p:style>
          <a:lnRef idx="1">
            <a:schemeClr val="accent1"/>
          </a:lnRef>
          <a:fillRef idx="0">
            <a:schemeClr val="accent1"/>
          </a:fillRef>
          <a:effectRef idx="0">
            <a:schemeClr val="accent1"/>
          </a:effectRef>
          <a:fontRef idx="minor">
            <a:schemeClr val="tx1"/>
          </a:fontRef>
        </p:style>
      </p:cxnSp>
      <p:sp>
        <p:nvSpPr>
          <p:cNvPr id="33" name="コンテンツ プレースホルダ 2"/>
          <p:cNvSpPr txBox="1">
            <a:spLocks/>
          </p:cNvSpPr>
          <p:nvPr/>
        </p:nvSpPr>
        <p:spPr>
          <a:xfrm>
            <a:off x="252000" y="980728"/>
            <a:ext cx="8640000" cy="792088"/>
          </a:xfrm>
          <a:prstGeom prst="rect">
            <a:avLst/>
          </a:prstGeom>
        </p:spPr>
        <p:txBody>
          <a:bodyPr vert="horz" lIns="91440" tIns="45720" rIns="91440" bIns="45720" rtlCol="0">
            <a:normAutofit/>
          </a:bodyPr>
          <a:lstStyle/>
          <a:p>
            <a:pPr>
              <a:buFont typeface="Arial" pitchFamily="34" charset="0"/>
              <a:buChar char="•"/>
            </a:pPr>
            <a:r>
              <a:rPr lang="ja-JP" altLang="en-US" sz="2400" dirty="0" smtClean="0">
                <a:latin typeface="Arial" pitchFamily="34" charset="0"/>
                <a:cs typeface="Arial" pitchFamily="34" charset="0"/>
              </a:rPr>
              <a:t> 環状平面構造であり、環上の</a:t>
            </a:r>
            <a:r>
              <a:rPr lang="en-US" altLang="ja-JP" sz="2400" dirty="0" smtClean="0">
                <a:latin typeface="Symbol" pitchFamily="18" charset="2"/>
                <a:cs typeface="Arial" pitchFamily="34" charset="0"/>
              </a:rPr>
              <a:t>p</a:t>
            </a:r>
            <a:r>
              <a:rPr lang="ja-JP" altLang="en-US" sz="2400" dirty="0" smtClean="0">
                <a:latin typeface="Arial" pitchFamily="34" charset="0"/>
                <a:cs typeface="Arial" pitchFamily="34" charset="0"/>
              </a:rPr>
              <a:t>電子の数が </a:t>
            </a:r>
            <a:r>
              <a:rPr lang="en-US" altLang="ja-JP" sz="2400" dirty="0" smtClean="0">
                <a:latin typeface="Arial" pitchFamily="34" charset="0"/>
                <a:cs typeface="Arial" pitchFamily="34" charset="0"/>
              </a:rPr>
              <a:t>4n</a:t>
            </a:r>
          </a:p>
          <a:p>
            <a:pPr marL="0" marR="0" lvl="0" indent="0" algn="l" defTabSz="914400" rtl="0" eaLnBrk="1" fontAlgn="auto" latinLnBrk="0" hangingPunct="1">
              <a:lnSpc>
                <a:spcPct val="100000"/>
              </a:lnSpc>
              <a:spcBef>
                <a:spcPct val="20000"/>
              </a:spcBef>
              <a:spcAft>
                <a:spcPts val="0"/>
              </a:spcAft>
              <a:buClrTx/>
              <a:buSzTx/>
              <a:buFont typeface="Arial" pitchFamily="34" charset="0"/>
              <a:buChar char="•"/>
              <a:tabLst/>
              <a:defRPr/>
            </a:pPr>
            <a:endParaRPr kumimoji="1" lang="en-US" altLang="ja-JP" sz="2200" b="0" i="0" u="none" strike="noStrike" kern="1200" cap="none" spc="0" normalizeH="0" baseline="0" noProof="0" dirty="0" smtClean="0">
              <a:ln>
                <a:noFill/>
              </a:ln>
              <a:solidFill>
                <a:schemeClr val="tx1"/>
              </a:solidFill>
              <a:effectLst/>
              <a:uLnTx/>
              <a:uFillTx/>
              <a:latin typeface="Arial" pitchFamily="34" charset="0"/>
              <a:cs typeface="Arial" pitchFamily="34" charset="0"/>
            </a:endParaRPr>
          </a:p>
        </p:txBody>
      </p:sp>
      <p:graphicFrame>
        <p:nvGraphicFramePr>
          <p:cNvPr id="500739" name="Object 3"/>
          <p:cNvGraphicFramePr>
            <a:graphicFrameLocks noChangeAspect="1"/>
          </p:cNvGraphicFramePr>
          <p:nvPr/>
        </p:nvGraphicFramePr>
        <p:xfrm>
          <a:off x="976313" y="5305425"/>
          <a:ext cx="6938962" cy="1144588"/>
        </p:xfrm>
        <a:graphic>
          <a:graphicData uri="http://schemas.openxmlformats.org/presentationml/2006/ole">
            <p:oleObj spid="_x0000_s500739" name="CS ChemDraw Drawing" r:id="rId4" imgW="5909613" imgH="968983" progId="ChemDraw.Document.6.0">
              <p:embed/>
            </p:oleObj>
          </a:graphicData>
        </a:graphic>
      </p:graphicFrame>
      <p:graphicFrame>
        <p:nvGraphicFramePr>
          <p:cNvPr id="500740" name="Object 4"/>
          <p:cNvGraphicFramePr>
            <a:graphicFrameLocks noChangeAspect="1"/>
          </p:cNvGraphicFramePr>
          <p:nvPr/>
        </p:nvGraphicFramePr>
        <p:xfrm>
          <a:off x="1115616" y="2276872"/>
          <a:ext cx="466725" cy="523875"/>
        </p:xfrm>
        <a:graphic>
          <a:graphicData uri="http://schemas.openxmlformats.org/presentationml/2006/ole">
            <p:oleObj spid="_x0000_s500740" name="CS ChemDraw Drawing" r:id="rId5" imgW="232781" imgH="266160" progId="ChemDraw.Document.6.0">
              <p:embed/>
            </p:oleObj>
          </a:graphicData>
        </a:graphic>
      </p:graphicFrame>
      <p:sp>
        <p:nvSpPr>
          <p:cNvPr id="9" name="コンテンツ プレースホルダ 2"/>
          <p:cNvSpPr txBox="1">
            <a:spLocks/>
          </p:cNvSpPr>
          <p:nvPr/>
        </p:nvSpPr>
        <p:spPr>
          <a:xfrm>
            <a:off x="252000" y="1556792"/>
            <a:ext cx="8640000" cy="576064"/>
          </a:xfrm>
          <a:prstGeom prst="rect">
            <a:avLst/>
          </a:prstGeom>
        </p:spPr>
        <p:txBody>
          <a:bodyPr vert="horz" lIns="91440" tIns="45720" rIns="91440" bIns="45720" rtlCol="0">
            <a:normAutofit/>
          </a:bodyPr>
          <a:lstStyle/>
          <a:p>
            <a:r>
              <a:rPr lang="en-US" altLang="ja-JP" sz="2400" u="sng" dirty="0" smtClean="0">
                <a:latin typeface="Arial" pitchFamily="34" charset="0"/>
                <a:cs typeface="Arial" pitchFamily="34" charset="0"/>
              </a:rPr>
              <a:t>1,3-</a:t>
            </a:r>
            <a:r>
              <a:rPr lang="ja-JP" altLang="en-US" sz="2400" u="sng" dirty="0" smtClean="0">
                <a:latin typeface="Arial" pitchFamily="34" charset="0"/>
                <a:cs typeface="Arial" pitchFamily="34" charset="0"/>
              </a:rPr>
              <a:t>シクロブタジエン </a:t>
            </a:r>
            <a:r>
              <a:rPr lang="en-US" altLang="ja-JP" sz="2400" u="sng" dirty="0" smtClean="0">
                <a:latin typeface="Arial" pitchFamily="34" charset="0"/>
                <a:cs typeface="Arial" pitchFamily="34" charset="0"/>
              </a:rPr>
              <a:t>([4]</a:t>
            </a:r>
            <a:r>
              <a:rPr lang="ja-JP" altLang="en-US" sz="2400" u="sng" dirty="0" smtClean="0">
                <a:latin typeface="Arial" pitchFamily="34" charset="0"/>
                <a:cs typeface="Arial" pitchFamily="34" charset="0"/>
              </a:rPr>
              <a:t>アヌレン</a:t>
            </a:r>
            <a:r>
              <a:rPr lang="en-US" altLang="ja-JP" sz="2400" u="sng" dirty="0" smtClean="0">
                <a:latin typeface="Arial" pitchFamily="34" charset="0"/>
                <a:cs typeface="Arial" pitchFamily="34" charset="0"/>
              </a:rPr>
              <a:t>)</a:t>
            </a:r>
            <a:endParaRPr kumimoji="1" lang="en-US" altLang="ja-JP" sz="2200" b="0" i="0" u="sng" strike="noStrike" kern="1200" cap="none" spc="0" normalizeH="0" baseline="0" noProof="0" dirty="0" smtClean="0">
              <a:ln>
                <a:noFill/>
              </a:ln>
              <a:solidFill>
                <a:schemeClr val="tx1"/>
              </a:solidFill>
              <a:effectLst/>
              <a:uLnTx/>
              <a:uFillTx/>
              <a:latin typeface="Arial" pitchFamily="34" charset="0"/>
              <a:cs typeface="Arial" pitchFamily="34" charset="0"/>
            </a:endParaRPr>
          </a:p>
        </p:txBody>
      </p:sp>
      <p:sp>
        <p:nvSpPr>
          <p:cNvPr id="10" name="コンテンツ プレースホルダ 2"/>
          <p:cNvSpPr txBox="1">
            <a:spLocks/>
          </p:cNvSpPr>
          <p:nvPr/>
        </p:nvSpPr>
        <p:spPr>
          <a:xfrm>
            <a:off x="252000" y="3140968"/>
            <a:ext cx="8640000" cy="864096"/>
          </a:xfrm>
          <a:prstGeom prst="rect">
            <a:avLst/>
          </a:prstGeom>
        </p:spPr>
        <p:txBody>
          <a:bodyPr vert="horz" lIns="91440" tIns="45720" rIns="91440" bIns="45720" rtlCol="0">
            <a:normAutofit/>
          </a:bodyPr>
          <a:lstStyle/>
          <a:p>
            <a:pPr>
              <a:buFont typeface="Arial" pitchFamily="34" charset="0"/>
              <a:buChar char="•"/>
            </a:pPr>
            <a:r>
              <a:rPr lang="ja-JP" altLang="en-US" sz="2400" dirty="0" smtClean="0">
                <a:latin typeface="Arial" pitchFamily="34" charset="0"/>
                <a:cs typeface="Arial" pitchFamily="34" charset="0"/>
              </a:rPr>
              <a:t> 結合角が</a:t>
            </a:r>
            <a:r>
              <a:rPr lang="en-US" altLang="ja-JP" sz="2400" dirty="0" smtClean="0">
                <a:latin typeface="Arial" pitchFamily="34" charset="0"/>
                <a:cs typeface="Arial" pitchFamily="34" charset="0"/>
              </a:rPr>
              <a:t>90</a:t>
            </a:r>
            <a:r>
              <a:rPr lang="ja-JP" altLang="en-US" sz="2400" dirty="0" smtClean="0">
                <a:latin typeface="Arial" pitchFamily="34" charset="0"/>
                <a:cs typeface="Arial" pitchFamily="34" charset="0"/>
              </a:rPr>
              <a:t>度でひずんだ構造</a:t>
            </a:r>
            <a:endParaRPr lang="en-US" altLang="ja-JP" sz="2400" dirty="0" smtClean="0">
              <a:latin typeface="Arial" pitchFamily="34" charset="0"/>
              <a:cs typeface="Arial" pitchFamily="34" charset="0"/>
            </a:endParaRPr>
          </a:p>
          <a:p>
            <a:pPr>
              <a:buFont typeface="Arial" pitchFamily="34" charset="0"/>
              <a:buChar char="•"/>
            </a:pPr>
            <a:r>
              <a:rPr lang="ja-JP" altLang="en-US" sz="2400" dirty="0" smtClean="0">
                <a:latin typeface="Arial" pitchFamily="34" charset="0"/>
                <a:cs typeface="Arial" pitchFamily="34" charset="0"/>
              </a:rPr>
              <a:t> </a:t>
            </a:r>
            <a:r>
              <a:rPr lang="en-US" altLang="ja-JP" sz="2400" dirty="0" smtClean="0">
                <a:latin typeface="Arial" pitchFamily="34" charset="0"/>
                <a:cs typeface="Arial" pitchFamily="34" charset="0"/>
              </a:rPr>
              <a:t>2</a:t>
            </a:r>
            <a:r>
              <a:rPr lang="ja-JP" altLang="en-US" sz="2400" dirty="0" err="1" smtClean="0">
                <a:latin typeface="Arial" pitchFamily="34" charset="0"/>
                <a:cs typeface="Arial" pitchFamily="34" charset="0"/>
              </a:rPr>
              <a:t>つの</a:t>
            </a:r>
            <a:r>
              <a:rPr lang="ja-JP" altLang="en-US" sz="2400" dirty="0" smtClean="0">
                <a:latin typeface="Arial" pitchFamily="34" charset="0"/>
                <a:cs typeface="Arial" pitchFamily="34" charset="0"/>
              </a:rPr>
              <a:t>ラジカルを持つ構造</a:t>
            </a:r>
            <a:endParaRPr lang="en-US" altLang="ja-JP" sz="2400" dirty="0" smtClean="0">
              <a:latin typeface="Arial" pitchFamily="34" charset="0"/>
              <a:cs typeface="Arial" pitchFamily="34" charset="0"/>
            </a:endParaRPr>
          </a:p>
        </p:txBody>
      </p:sp>
      <p:graphicFrame>
        <p:nvGraphicFramePr>
          <p:cNvPr id="500741" name="Object 5"/>
          <p:cNvGraphicFramePr>
            <a:graphicFrameLocks noChangeAspect="1"/>
          </p:cNvGraphicFramePr>
          <p:nvPr/>
        </p:nvGraphicFramePr>
        <p:xfrm>
          <a:off x="2560638" y="4441701"/>
          <a:ext cx="3228975" cy="828675"/>
        </p:xfrm>
        <a:graphic>
          <a:graphicData uri="http://schemas.openxmlformats.org/presentationml/2006/ole">
            <p:oleObj spid="_x0000_s500741" name="CS ChemDraw Drawing" r:id="rId6" imgW="2681701" imgH="680666" progId="ChemDraw.Document.6.0">
              <p:embed/>
            </p:oleObj>
          </a:graphicData>
        </a:graphic>
      </p:graphicFrame>
      <p:pic>
        <p:nvPicPr>
          <p:cNvPr id="12" name="図 11" descr="2010-11.png"/>
          <p:cNvPicPr>
            <a:picLocks noChangeAspect="1"/>
          </p:cNvPicPr>
          <p:nvPr/>
        </p:nvPicPr>
        <p:blipFill rotWithShape="1">
          <a:blip r:embed="rId7" cstate="print">
            <a:extLst>
              <a:ext uri="{28A0092B-C50C-407E-A947-70E740481C1C}">
                <a14:useLocalDpi xmlns="" xmlns:a14="http://schemas.microsoft.com/office/drawing/2010/main" val="0"/>
              </a:ext>
            </a:extLst>
          </a:blip>
          <a:srcRect l="46470" t="7843" r="31687" b="77778"/>
          <a:stretch/>
        </p:blipFill>
        <p:spPr>
          <a:xfrm>
            <a:off x="6804248" y="2708920"/>
            <a:ext cx="1548599" cy="1439544"/>
          </a:xfrm>
          <a:prstGeom prst="rect">
            <a:avLst/>
          </a:prstGeom>
        </p:spPr>
      </p:pic>
      <p:cxnSp>
        <p:nvCxnSpPr>
          <p:cNvPr id="13" name="直線矢印コネクタ 12"/>
          <p:cNvCxnSpPr/>
          <p:nvPr/>
        </p:nvCxnSpPr>
        <p:spPr>
          <a:xfrm flipV="1">
            <a:off x="6588224" y="2708920"/>
            <a:ext cx="0" cy="1618836"/>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
        <p:nvSpPr>
          <p:cNvPr id="14" name="テキスト ボックス 13"/>
          <p:cNvSpPr txBox="1"/>
          <p:nvPr/>
        </p:nvSpPr>
        <p:spPr>
          <a:xfrm>
            <a:off x="6372200" y="2204864"/>
            <a:ext cx="356188" cy="400110"/>
          </a:xfrm>
          <a:prstGeom prst="rect">
            <a:avLst/>
          </a:prstGeom>
          <a:noFill/>
        </p:spPr>
        <p:txBody>
          <a:bodyPr wrap="none" rtlCol="0">
            <a:spAutoFit/>
          </a:bodyPr>
          <a:lstStyle/>
          <a:p>
            <a:r>
              <a:rPr kumimoji="1" lang="en-US" altLang="ja-JP" sz="2000" i="1" dirty="0" smtClean="0">
                <a:latin typeface="Arial" pitchFamily="34" charset="0"/>
                <a:cs typeface="Arial" pitchFamily="34" charset="0"/>
              </a:rPr>
              <a:t>E</a:t>
            </a:r>
          </a:p>
        </p:txBody>
      </p:sp>
      <p:cxnSp>
        <p:nvCxnSpPr>
          <p:cNvPr id="15" name="直線コネクタ 14"/>
          <p:cNvCxnSpPr/>
          <p:nvPr/>
        </p:nvCxnSpPr>
        <p:spPr>
          <a:xfrm>
            <a:off x="6372200" y="3429000"/>
            <a:ext cx="581977" cy="0"/>
          </a:xfrm>
          <a:prstGeom prst="line">
            <a:avLst/>
          </a:prstGeom>
        </p:spPr>
        <p:style>
          <a:lnRef idx="2">
            <a:schemeClr val="accent1"/>
          </a:lnRef>
          <a:fillRef idx="0">
            <a:schemeClr val="accent1"/>
          </a:fillRef>
          <a:effectRef idx="1">
            <a:schemeClr val="accent1"/>
          </a:effectRef>
          <a:fontRef idx="minor">
            <a:schemeClr val="tx1"/>
          </a:fontRef>
        </p:style>
      </p:cxnSp>
      <p:sp>
        <p:nvSpPr>
          <p:cNvPr id="20" name="コンテンツ プレースホルダ 2"/>
          <p:cNvSpPr txBox="1">
            <a:spLocks/>
          </p:cNvSpPr>
          <p:nvPr/>
        </p:nvSpPr>
        <p:spPr>
          <a:xfrm>
            <a:off x="971600" y="3933056"/>
            <a:ext cx="3456384" cy="504056"/>
          </a:xfrm>
          <a:prstGeom prst="rect">
            <a:avLst/>
          </a:prstGeom>
        </p:spPr>
        <p:txBody>
          <a:bodyPr vert="horz" lIns="91440" tIns="45720" rIns="91440" bIns="45720" rtlCol="0">
            <a:noAutofit/>
          </a:bodyPr>
          <a:lstStyle/>
          <a:p>
            <a:r>
              <a:rPr lang="ja-JP" altLang="en-US" sz="2400" dirty="0" smtClean="0">
                <a:latin typeface="Arial" pitchFamily="34" charset="0"/>
                <a:cs typeface="Arial" pitchFamily="34" charset="0"/>
              </a:rPr>
              <a:t>不安定で反応性が高い</a:t>
            </a:r>
            <a:endParaRPr lang="en-US" altLang="ja-JP" sz="2400" dirty="0" smtClean="0">
              <a:latin typeface="Arial" pitchFamily="34" charset="0"/>
              <a:cs typeface="Arial" pitchFamily="34" charset="0"/>
            </a:endParaRPr>
          </a:p>
        </p:txBody>
      </p:sp>
      <p:sp>
        <p:nvSpPr>
          <p:cNvPr id="21" name="右矢印 20"/>
          <p:cNvSpPr/>
          <p:nvPr/>
        </p:nvSpPr>
        <p:spPr>
          <a:xfrm>
            <a:off x="541601" y="4040882"/>
            <a:ext cx="429093" cy="216024"/>
          </a:xfrm>
          <a:prstGeom prst="rightArrow">
            <a:avLst/>
          </a:prstGeom>
          <a:solidFill>
            <a:srgbClr val="00B0F0"/>
          </a:solidFill>
          <a:ln>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rgbClr val="FFC000"/>
              </a:solidFill>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252000" y="59614"/>
            <a:ext cx="8640000" cy="720000"/>
          </a:xfrm>
        </p:spPr>
        <p:txBody>
          <a:bodyPr>
            <a:normAutofit/>
          </a:bodyPr>
          <a:lstStyle/>
          <a:p>
            <a:r>
              <a:rPr kumimoji="1" lang="ja-JP" altLang="en-US" sz="3200" dirty="0" smtClean="0">
                <a:latin typeface="Arial" pitchFamily="34" charset="0"/>
                <a:cs typeface="Arial" pitchFamily="34" charset="0"/>
              </a:rPr>
              <a:t>非芳香族 </a:t>
            </a:r>
            <a:r>
              <a:rPr kumimoji="1" lang="en-US" altLang="ja-JP" sz="3200" dirty="0" smtClean="0">
                <a:latin typeface="Arial" pitchFamily="34" charset="0"/>
                <a:cs typeface="Arial" pitchFamily="34" charset="0"/>
              </a:rPr>
              <a:t>(Non-aromatic)</a:t>
            </a:r>
            <a:endParaRPr kumimoji="1" lang="ja-JP" altLang="en-US" sz="3200" dirty="0">
              <a:latin typeface="Arial" pitchFamily="34" charset="0"/>
              <a:cs typeface="Arial" pitchFamily="34" charset="0"/>
            </a:endParaRPr>
          </a:p>
        </p:txBody>
      </p:sp>
      <p:sp>
        <p:nvSpPr>
          <p:cNvPr id="4" name="スライド番号プレースホルダ 3"/>
          <p:cNvSpPr>
            <a:spLocks noGrp="1"/>
          </p:cNvSpPr>
          <p:nvPr>
            <p:ph type="sldNum" sz="quarter" idx="12"/>
          </p:nvPr>
        </p:nvSpPr>
        <p:spPr>
          <a:xfrm>
            <a:off x="6912000" y="6356350"/>
            <a:ext cx="2133600" cy="365125"/>
          </a:xfrm>
        </p:spPr>
        <p:txBody>
          <a:bodyPr/>
          <a:lstStyle/>
          <a:p>
            <a:fld id="{E2817EB5-D3A1-4BE6-A503-C0AE8218218D}" type="slidenum">
              <a:rPr kumimoji="1" lang="ja-JP" altLang="en-US" smtClean="0"/>
              <a:pPr/>
              <a:t>7</a:t>
            </a:fld>
            <a:endParaRPr kumimoji="1" lang="ja-JP" altLang="en-US" dirty="0"/>
          </a:p>
        </p:txBody>
      </p:sp>
      <p:cxnSp>
        <p:nvCxnSpPr>
          <p:cNvPr id="6" name="直線コネクタ 5"/>
          <p:cNvCxnSpPr/>
          <p:nvPr/>
        </p:nvCxnSpPr>
        <p:spPr>
          <a:xfrm>
            <a:off x="72000" y="779694"/>
            <a:ext cx="9000000" cy="0"/>
          </a:xfrm>
          <a:prstGeom prst="line">
            <a:avLst/>
          </a:prstGeom>
          <a:ln w="38100">
            <a:solidFill>
              <a:srgbClr val="00B0F0"/>
            </a:solidFill>
          </a:ln>
        </p:spPr>
        <p:style>
          <a:lnRef idx="1">
            <a:schemeClr val="accent1"/>
          </a:lnRef>
          <a:fillRef idx="0">
            <a:schemeClr val="accent1"/>
          </a:fillRef>
          <a:effectRef idx="0">
            <a:schemeClr val="accent1"/>
          </a:effectRef>
          <a:fontRef idx="minor">
            <a:schemeClr val="tx1"/>
          </a:fontRef>
        </p:style>
      </p:cxnSp>
      <p:sp>
        <p:nvSpPr>
          <p:cNvPr id="33" name="コンテンツ プレースホルダ 2"/>
          <p:cNvSpPr txBox="1">
            <a:spLocks/>
          </p:cNvSpPr>
          <p:nvPr/>
        </p:nvSpPr>
        <p:spPr>
          <a:xfrm>
            <a:off x="252000" y="980728"/>
            <a:ext cx="8640000" cy="504056"/>
          </a:xfrm>
          <a:prstGeom prst="rect">
            <a:avLst/>
          </a:prstGeom>
        </p:spPr>
        <p:txBody>
          <a:bodyPr vert="horz" lIns="91440" tIns="45720" rIns="91440" bIns="45720" rtlCol="0">
            <a:noAutofit/>
          </a:bodyPr>
          <a:lstStyle/>
          <a:p>
            <a:pPr>
              <a:buFont typeface="Arial" pitchFamily="34" charset="0"/>
              <a:buChar char="•"/>
            </a:pPr>
            <a:r>
              <a:rPr lang="ja-JP" altLang="en-US" sz="2400" dirty="0" smtClean="0">
                <a:latin typeface="Arial" pitchFamily="34" charset="0"/>
                <a:cs typeface="Arial" pitchFamily="34" charset="0"/>
              </a:rPr>
              <a:t> 環状で非平面構造である</a:t>
            </a:r>
            <a:endParaRPr kumimoji="1" lang="en-US" altLang="ja-JP" sz="2400" b="0" i="0" u="none" strike="noStrike" kern="1200" cap="none" spc="0" normalizeH="0" baseline="0" noProof="0" dirty="0" smtClean="0">
              <a:ln>
                <a:noFill/>
              </a:ln>
              <a:solidFill>
                <a:schemeClr val="tx1"/>
              </a:solidFill>
              <a:effectLst/>
              <a:uLnTx/>
              <a:uFillTx/>
              <a:latin typeface="Arial" pitchFamily="34" charset="0"/>
              <a:cs typeface="Arial" pitchFamily="34" charset="0"/>
            </a:endParaRPr>
          </a:p>
        </p:txBody>
      </p:sp>
      <p:sp>
        <p:nvSpPr>
          <p:cNvPr id="9" name="コンテンツ プレースホルダ 2"/>
          <p:cNvSpPr txBox="1">
            <a:spLocks/>
          </p:cNvSpPr>
          <p:nvPr/>
        </p:nvSpPr>
        <p:spPr>
          <a:xfrm>
            <a:off x="252000" y="1556792"/>
            <a:ext cx="8640000" cy="504056"/>
          </a:xfrm>
          <a:prstGeom prst="rect">
            <a:avLst/>
          </a:prstGeom>
        </p:spPr>
        <p:txBody>
          <a:bodyPr vert="horz" lIns="91440" tIns="45720" rIns="91440" bIns="45720" rtlCol="0">
            <a:normAutofit/>
          </a:bodyPr>
          <a:lstStyle/>
          <a:p>
            <a:r>
              <a:rPr lang="ja-JP" altLang="en-US" sz="2400" u="sng" dirty="0" smtClean="0"/>
              <a:t>シクロオクタテトラエン </a:t>
            </a:r>
            <a:r>
              <a:rPr lang="en-US" altLang="ja-JP" sz="2400" u="sng" dirty="0" smtClean="0"/>
              <a:t>([8]</a:t>
            </a:r>
            <a:r>
              <a:rPr lang="ja-JP" altLang="en-US" sz="2400" u="sng" dirty="0" smtClean="0"/>
              <a:t>アヌレン</a:t>
            </a:r>
            <a:r>
              <a:rPr lang="en-US" altLang="ja-JP" sz="2400" u="sng" dirty="0" smtClean="0"/>
              <a:t>)</a:t>
            </a:r>
            <a:endParaRPr kumimoji="1" lang="en-US" altLang="ja-JP" sz="2200" b="0" i="0" u="sng" strike="noStrike" kern="1200" cap="none" spc="0" normalizeH="0" baseline="0" noProof="0" dirty="0" smtClean="0">
              <a:ln>
                <a:noFill/>
              </a:ln>
              <a:solidFill>
                <a:schemeClr val="tx1"/>
              </a:solidFill>
              <a:effectLst/>
              <a:uLnTx/>
              <a:uFillTx/>
              <a:latin typeface="Arial" pitchFamily="34" charset="0"/>
              <a:ea typeface="+mn-ea"/>
              <a:cs typeface="Arial" pitchFamily="34" charset="0"/>
            </a:endParaRPr>
          </a:p>
        </p:txBody>
      </p:sp>
      <p:sp>
        <p:nvSpPr>
          <p:cNvPr id="32" name="コンテンツ プレースホルダ 2"/>
          <p:cNvSpPr txBox="1">
            <a:spLocks/>
          </p:cNvSpPr>
          <p:nvPr/>
        </p:nvSpPr>
        <p:spPr>
          <a:xfrm>
            <a:off x="251520" y="5013176"/>
            <a:ext cx="8640000" cy="467866"/>
          </a:xfrm>
          <a:prstGeom prst="rect">
            <a:avLst/>
          </a:prstGeom>
        </p:spPr>
        <p:txBody>
          <a:bodyPr vert="horz" lIns="91440" tIns="45720" rIns="91440" bIns="45720" rtlCol="0">
            <a:normAutofit/>
          </a:bodyPr>
          <a:lstStyle/>
          <a:p>
            <a:pPr>
              <a:buFont typeface="Arial" pitchFamily="34" charset="0"/>
              <a:buChar char="•"/>
            </a:pPr>
            <a:r>
              <a:rPr lang="ja-JP" altLang="en-US" sz="2400" dirty="0">
                <a:latin typeface="Arial" pitchFamily="34" charset="0"/>
                <a:cs typeface="Arial" pitchFamily="34" charset="0"/>
              </a:rPr>
              <a:t> </a:t>
            </a:r>
            <a:r>
              <a:rPr lang="en-US" altLang="ja-JP" sz="2400" dirty="0">
                <a:latin typeface="Symbol" pitchFamily="18" charset="2"/>
                <a:cs typeface="Arial" pitchFamily="34" charset="0"/>
              </a:rPr>
              <a:t>p</a:t>
            </a:r>
            <a:r>
              <a:rPr lang="ja-JP" altLang="en-US" sz="2400" dirty="0">
                <a:latin typeface="Symbol" pitchFamily="18" charset="2"/>
                <a:cs typeface="Arial" pitchFamily="34" charset="0"/>
              </a:rPr>
              <a:t>電子は共役していない</a:t>
            </a:r>
            <a:endParaRPr lang="en-US" altLang="ja-JP" sz="2200" dirty="0">
              <a:latin typeface="Arial" pitchFamily="34" charset="0"/>
              <a:cs typeface="Arial" pitchFamily="34" charset="0"/>
            </a:endParaRPr>
          </a:p>
        </p:txBody>
      </p:sp>
      <p:pic>
        <p:nvPicPr>
          <p:cNvPr id="34" name="Picture 2"/>
          <p:cNvPicPr>
            <a:picLocks noChangeAspect="1" noChangeArrowheads="1"/>
          </p:cNvPicPr>
          <p:nvPr/>
        </p:nvPicPr>
        <p:blipFill>
          <a:blip r:embed="rId4" cstate="print"/>
          <a:srcRect b="58333"/>
          <a:stretch>
            <a:fillRect/>
          </a:stretch>
        </p:blipFill>
        <p:spPr bwMode="auto">
          <a:xfrm>
            <a:off x="5076056" y="1628800"/>
            <a:ext cx="3626352" cy="1224136"/>
          </a:xfrm>
          <a:prstGeom prst="rect">
            <a:avLst/>
          </a:prstGeom>
          <a:noFill/>
          <a:ln w="9525">
            <a:noFill/>
            <a:miter lim="800000"/>
            <a:headEnd/>
            <a:tailEnd/>
          </a:ln>
        </p:spPr>
      </p:pic>
      <p:pic>
        <p:nvPicPr>
          <p:cNvPr id="35" name="Picture 10" descr="C:\Users\Fujita\Desktop\授業\[8]-tub.tif"/>
          <p:cNvPicPr>
            <a:picLocks noGrp="1" noChangeAspect="1" noChangeArrowheads="1"/>
          </p:cNvPicPr>
          <p:nvPr>
            <p:ph idx="1"/>
          </p:nvPr>
        </p:nvPicPr>
        <p:blipFill>
          <a:blip r:embed="rId5" cstate="print"/>
          <a:srcRect/>
          <a:stretch>
            <a:fillRect/>
          </a:stretch>
        </p:blipFill>
        <p:spPr bwMode="auto">
          <a:xfrm>
            <a:off x="6012160" y="3068960"/>
            <a:ext cx="1739442" cy="1239603"/>
          </a:xfrm>
          <a:prstGeom prst="rect">
            <a:avLst/>
          </a:prstGeom>
          <a:noFill/>
        </p:spPr>
      </p:pic>
      <p:sp>
        <p:nvSpPr>
          <p:cNvPr id="36" name="涙形 35"/>
          <p:cNvSpPr/>
          <p:nvPr/>
        </p:nvSpPr>
        <p:spPr>
          <a:xfrm>
            <a:off x="6156177" y="4221088"/>
            <a:ext cx="330947" cy="452949"/>
          </a:xfrm>
          <a:prstGeom prst="teardrop">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37" name="涙形 36"/>
          <p:cNvSpPr/>
          <p:nvPr/>
        </p:nvSpPr>
        <p:spPr>
          <a:xfrm rot="5400000" flipV="1">
            <a:off x="6393434" y="3839815"/>
            <a:ext cx="441263" cy="339712"/>
          </a:xfrm>
          <a:prstGeom prst="teardrop">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38" name="テキスト ボックス 37"/>
          <p:cNvSpPr txBox="1"/>
          <p:nvPr/>
        </p:nvSpPr>
        <p:spPr>
          <a:xfrm>
            <a:off x="5436096" y="4869160"/>
            <a:ext cx="2905594" cy="707886"/>
          </a:xfrm>
          <a:prstGeom prst="rect">
            <a:avLst/>
          </a:prstGeom>
          <a:noFill/>
        </p:spPr>
        <p:txBody>
          <a:bodyPr wrap="square" rtlCol="0">
            <a:spAutoFit/>
          </a:bodyPr>
          <a:lstStyle/>
          <a:p>
            <a:r>
              <a:rPr lang="ja-JP" altLang="en-US" sz="2000" dirty="0"/>
              <a:t>赤側の</a:t>
            </a:r>
            <a:r>
              <a:rPr lang="en-US" altLang="ja-JP" sz="2000" dirty="0">
                <a:latin typeface="Symbol" pitchFamily="18" charset="2"/>
              </a:rPr>
              <a:t>p</a:t>
            </a:r>
            <a:r>
              <a:rPr lang="ja-JP" altLang="en-US" sz="2000" dirty="0"/>
              <a:t>電子は重なっても、青側は重ならない。</a:t>
            </a:r>
          </a:p>
        </p:txBody>
      </p:sp>
      <p:sp>
        <p:nvSpPr>
          <p:cNvPr id="39" name="涙形 38"/>
          <p:cNvSpPr/>
          <p:nvPr/>
        </p:nvSpPr>
        <p:spPr>
          <a:xfrm flipH="1">
            <a:off x="7092281" y="4221089"/>
            <a:ext cx="330947" cy="452949"/>
          </a:xfrm>
          <a:prstGeom prst="teardrop">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40" name="涙形 39"/>
          <p:cNvSpPr/>
          <p:nvPr/>
        </p:nvSpPr>
        <p:spPr>
          <a:xfrm rot="16200000" flipH="1" flipV="1">
            <a:off x="6753474" y="3839816"/>
            <a:ext cx="441263" cy="339712"/>
          </a:xfrm>
          <a:prstGeom prst="teardrop">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41" name="コンテンツ プレースホルダ 2"/>
          <p:cNvSpPr txBox="1">
            <a:spLocks/>
          </p:cNvSpPr>
          <p:nvPr/>
        </p:nvSpPr>
        <p:spPr>
          <a:xfrm>
            <a:off x="971120" y="5517232"/>
            <a:ext cx="7920880" cy="971922"/>
          </a:xfrm>
          <a:prstGeom prst="rect">
            <a:avLst/>
          </a:prstGeom>
        </p:spPr>
        <p:txBody>
          <a:bodyPr vert="horz" lIns="91440" tIns="45720" rIns="91440" bIns="45720" rtlCol="0">
            <a:noAutofit/>
          </a:bodyPr>
          <a:lstStyle/>
          <a:p>
            <a:pPr lvl="0"/>
            <a:r>
              <a:rPr lang="ja-JP" altLang="en-US" sz="2400" dirty="0">
                <a:latin typeface="Arial" pitchFamily="34" charset="0"/>
                <a:cs typeface="Arial" pitchFamily="34" charset="0"/>
              </a:rPr>
              <a:t>反応性はアルケン、ポリエンに類似</a:t>
            </a:r>
          </a:p>
          <a:p>
            <a:pPr lvl="0"/>
            <a:r>
              <a:rPr lang="ja-JP" altLang="en-US" sz="2400" dirty="0">
                <a:latin typeface="Arial" pitchFamily="34" charset="0"/>
                <a:cs typeface="Arial" pitchFamily="34" charset="0"/>
              </a:rPr>
              <a:t>重合、求電子付加、水素化</a:t>
            </a:r>
          </a:p>
          <a:p>
            <a:pPr lvl="0"/>
            <a:endParaRPr lang="en-US" altLang="ja-JP" sz="2400" dirty="0">
              <a:latin typeface="Arial" pitchFamily="34" charset="0"/>
              <a:cs typeface="Arial" pitchFamily="34" charset="0"/>
            </a:endParaRPr>
          </a:p>
        </p:txBody>
      </p:sp>
      <p:sp>
        <p:nvSpPr>
          <p:cNvPr id="42" name="右矢印 41"/>
          <p:cNvSpPr/>
          <p:nvPr/>
        </p:nvSpPr>
        <p:spPr>
          <a:xfrm>
            <a:off x="541122" y="5625058"/>
            <a:ext cx="429093" cy="216024"/>
          </a:xfrm>
          <a:prstGeom prst="rightArrow">
            <a:avLst/>
          </a:prstGeom>
          <a:solidFill>
            <a:srgbClr val="00B0F0"/>
          </a:solidFill>
          <a:ln>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dirty="0">
              <a:solidFill>
                <a:srgbClr val="FFC000"/>
              </a:solidFill>
            </a:endParaRPr>
          </a:p>
        </p:txBody>
      </p:sp>
      <p:sp>
        <p:nvSpPr>
          <p:cNvPr id="43" name="コンテンツ プレースホルダ 2"/>
          <p:cNvSpPr txBox="1">
            <a:spLocks/>
          </p:cNvSpPr>
          <p:nvPr/>
        </p:nvSpPr>
        <p:spPr>
          <a:xfrm>
            <a:off x="2026094" y="3848089"/>
            <a:ext cx="1079640" cy="432048"/>
          </a:xfrm>
          <a:prstGeom prst="rect">
            <a:avLst/>
          </a:prstGeom>
        </p:spPr>
        <p:txBody>
          <a:bodyPr vert="horz" lIns="91440" tIns="45720" rIns="91440" bIns="45720" rtlCol="0">
            <a:normAutofit/>
          </a:bodyPr>
          <a:lstStyle/>
          <a:p>
            <a:pPr marL="342900" indent="-342900" algn="ctr">
              <a:spcBef>
                <a:spcPct val="20000"/>
              </a:spcBef>
              <a:defRPr/>
            </a:pPr>
            <a:r>
              <a:rPr lang="en-US" altLang="ja-JP" sz="2200" dirty="0">
                <a:latin typeface="Arial" pitchFamily="34" charset="0"/>
                <a:cs typeface="Arial" pitchFamily="34" charset="0"/>
              </a:rPr>
              <a:t>1.34 </a:t>
            </a:r>
            <a:r>
              <a:rPr lang="en-US" altLang="ja-JP" sz="2200" dirty="0">
                <a:latin typeface="Arial"/>
                <a:cs typeface="Arial"/>
              </a:rPr>
              <a:t>Å</a:t>
            </a:r>
            <a:endParaRPr lang="en-US" altLang="ja-JP" sz="2200" dirty="0">
              <a:latin typeface="Arial" pitchFamily="34" charset="0"/>
              <a:cs typeface="Arial" pitchFamily="34" charset="0"/>
            </a:endParaRPr>
          </a:p>
          <a:p>
            <a:pPr marL="342900" indent="-342900" algn="ctr">
              <a:spcBef>
                <a:spcPct val="20000"/>
              </a:spcBef>
              <a:buFont typeface="Arial" pitchFamily="34" charset="0"/>
              <a:buChar char="•"/>
              <a:defRPr/>
            </a:pPr>
            <a:endParaRPr lang="en-US" altLang="ja-JP" sz="2200" dirty="0">
              <a:latin typeface="Arial" pitchFamily="34" charset="0"/>
              <a:cs typeface="Arial" pitchFamily="34" charset="0"/>
            </a:endParaRPr>
          </a:p>
        </p:txBody>
      </p:sp>
      <p:sp>
        <p:nvSpPr>
          <p:cNvPr id="44" name="コンテンツ プレースホルダ 2"/>
          <p:cNvSpPr txBox="1">
            <a:spLocks/>
          </p:cNvSpPr>
          <p:nvPr/>
        </p:nvSpPr>
        <p:spPr>
          <a:xfrm>
            <a:off x="3034206" y="3667883"/>
            <a:ext cx="1079640" cy="432048"/>
          </a:xfrm>
          <a:prstGeom prst="rect">
            <a:avLst/>
          </a:prstGeom>
        </p:spPr>
        <p:txBody>
          <a:bodyPr vert="horz" lIns="91440" tIns="45720" rIns="91440" bIns="45720" rtlCol="0">
            <a:normAutofit/>
          </a:bodyPr>
          <a:lstStyle/>
          <a:p>
            <a:pPr marL="342900" indent="-342900" algn="ctr">
              <a:spcBef>
                <a:spcPct val="20000"/>
              </a:spcBef>
              <a:defRPr/>
            </a:pPr>
            <a:r>
              <a:rPr lang="en-US" altLang="ja-JP" sz="2200" dirty="0">
                <a:latin typeface="Arial" pitchFamily="34" charset="0"/>
                <a:cs typeface="Arial" pitchFamily="34" charset="0"/>
              </a:rPr>
              <a:t>1.48 </a:t>
            </a:r>
            <a:r>
              <a:rPr lang="en-US" altLang="ja-JP" sz="2200" dirty="0">
                <a:latin typeface="Arial"/>
                <a:cs typeface="Arial"/>
              </a:rPr>
              <a:t>Å</a:t>
            </a:r>
            <a:endParaRPr lang="en-US" altLang="ja-JP" sz="2200" dirty="0">
              <a:latin typeface="Arial" pitchFamily="34" charset="0"/>
              <a:cs typeface="Arial" pitchFamily="34" charset="0"/>
            </a:endParaRPr>
          </a:p>
          <a:p>
            <a:pPr marL="342900" indent="-342900" algn="ctr">
              <a:spcBef>
                <a:spcPct val="20000"/>
              </a:spcBef>
              <a:buFont typeface="Arial" pitchFamily="34" charset="0"/>
              <a:buChar char="•"/>
              <a:defRPr/>
            </a:pPr>
            <a:endParaRPr lang="en-US" altLang="ja-JP" sz="2200" dirty="0">
              <a:latin typeface="Arial" pitchFamily="34" charset="0"/>
              <a:cs typeface="Arial" pitchFamily="34" charset="0"/>
            </a:endParaRPr>
          </a:p>
        </p:txBody>
      </p:sp>
      <p:sp>
        <p:nvSpPr>
          <p:cNvPr id="45" name="コンテンツ プレースホルダ 2"/>
          <p:cNvSpPr txBox="1">
            <a:spLocks/>
          </p:cNvSpPr>
          <p:nvPr/>
        </p:nvSpPr>
        <p:spPr>
          <a:xfrm>
            <a:off x="657462" y="2708919"/>
            <a:ext cx="1296144" cy="432048"/>
          </a:xfrm>
          <a:prstGeom prst="rect">
            <a:avLst/>
          </a:prstGeom>
        </p:spPr>
        <p:txBody>
          <a:bodyPr vert="horz" lIns="91440" tIns="45720" rIns="91440" bIns="45720" rtlCol="0">
            <a:normAutofit/>
          </a:bodyPr>
          <a:lstStyle/>
          <a:p>
            <a:pPr marL="342900" indent="-342900" algn="ctr">
              <a:spcBef>
                <a:spcPct val="20000"/>
              </a:spcBef>
              <a:defRPr/>
            </a:pPr>
            <a:r>
              <a:rPr lang="en-US" altLang="ja-JP" sz="2200" dirty="0">
                <a:latin typeface="Arial" pitchFamily="34" charset="0"/>
                <a:cs typeface="Arial" pitchFamily="34" charset="0"/>
              </a:rPr>
              <a:t>126.1 </a:t>
            </a:r>
            <a:r>
              <a:rPr lang="en-US" altLang="ja-JP" sz="2200" dirty="0">
                <a:latin typeface="Arial"/>
                <a:cs typeface="Arial"/>
              </a:rPr>
              <a:t>°</a:t>
            </a:r>
            <a:endParaRPr lang="en-US" altLang="ja-JP" sz="2200" dirty="0">
              <a:latin typeface="Arial" pitchFamily="34" charset="0"/>
              <a:cs typeface="Arial" pitchFamily="34" charset="0"/>
            </a:endParaRPr>
          </a:p>
          <a:p>
            <a:pPr marL="342900" indent="-342900" algn="ctr">
              <a:spcBef>
                <a:spcPct val="20000"/>
              </a:spcBef>
              <a:buFont typeface="Arial" pitchFamily="34" charset="0"/>
              <a:buChar char="•"/>
              <a:defRPr/>
            </a:pPr>
            <a:endParaRPr lang="en-US" altLang="ja-JP" sz="2200" dirty="0">
              <a:latin typeface="Arial" pitchFamily="34" charset="0"/>
              <a:cs typeface="Arial" pitchFamily="34" charset="0"/>
            </a:endParaRPr>
          </a:p>
        </p:txBody>
      </p:sp>
      <p:cxnSp>
        <p:nvCxnSpPr>
          <p:cNvPr id="46" name="直線矢印コネクタ 45"/>
          <p:cNvCxnSpPr>
            <a:stCxn id="44" idx="0"/>
          </p:cNvCxnSpPr>
          <p:nvPr/>
        </p:nvCxnSpPr>
        <p:spPr>
          <a:xfrm flipH="1" flipV="1">
            <a:off x="3106214" y="3235835"/>
            <a:ext cx="467812" cy="432048"/>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47" name="直線矢印コネクタ 46"/>
          <p:cNvCxnSpPr/>
          <p:nvPr/>
        </p:nvCxnSpPr>
        <p:spPr>
          <a:xfrm flipV="1">
            <a:off x="2529670" y="3451859"/>
            <a:ext cx="480" cy="360040"/>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48" name="直線矢印コネクタ 47"/>
          <p:cNvCxnSpPr/>
          <p:nvPr/>
        </p:nvCxnSpPr>
        <p:spPr>
          <a:xfrm>
            <a:off x="1665574" y="2875795"/>
            <a:ext cx="648072" cy="216024"/>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graphicFrame>
        <p:nvGraphicFramePr>
          <p:cNvPr id="49" name="Object 12"/>
          <p:cNvGraphicFramePr>
            <a:graphicFrameLocks noChangeAspect="1"/>
          </p:cNvGraphicFramePr>
          <p:nvPr/>
        </p:nvGraphicFramePr>
        <p:xfrm>
          <a:off x="1979712" y="2636912"/>
          <a:ext cx="1463203" cy="782191"/>
        </p:xfrm>
        <a:graphic>
          <a:graphicData uri="http://schemas.openxmlformats.org/presentationml/2006/ole">
            <p:oleObj spid="_x0000_s502789" name="CS ChemDraw Drawing" r:id="rId6" imgW="1193036" imgH="638243" progId="ChemDraw.Document.6.0">
              <p:embed/>
            </p:oleObj>
          </a:graphicData>
        </a:graphic>
      </p:graphicFrame>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252000" y="59614"/>
            <a:ext cx="8640000" cy="720000"/>
          </a:xfrm>
        </p:spPr>
        <p:txBody>
          <a:bodyPr>
            <a:normAutofit/>
          </a:bodyPr>
          <a:lstStyle/>
          <a:p>
            <a:r>
              <a:rPr kumimoji="1" lang="ja-JP" altLang="en-US" sz="3200" dirty="0" smtClean="0">
                <a:latin typeface="Arial" pitchFamily="34" charset="0"/>
                <a:cs typeface="Arial" pitchFamily="34" charset="0"/>
              </a:rPr>
              <a:t>シクロオクタテトラエン </a:t>
            </a:r>
            <a:r>
              <a:rPr kumimoji="1" lang="en-US" altLang="ja-JP" sz="3200" dirty="0" smtClean="0">
                <a:latin typeface="Arial" pitchFamily="34" charset="0"/>
                <a:cs typeface="Arial" pitchFamily="34" charset="0"/>
              </a:rPr>
              <a:t>(</a:t>
            </a:r>
            <a:r>
              <a:rPr kumimoji="1" lang="ja-JP" altLang="en-US" sz="3200" dirty="0" smtClean="0">
                <a:latin typeface="Arial" pitchFamily="34" charset="0"/>
                <a:cs typeface="Arial" pitchFamily="34" charset="0"/>
              </a:rPr>
              <a:t>非芳香族</a:t>
            </a:r>
            <a:r>
              <a:rPr kumimoji="1" lang="en-US" altLang="ja-JP" sz="3200" dirty="0" smtClean="0">
                <a:latin typeface="Arial" pitchFamily="34" charset="0"/>
                <a:cs typeface="Arial" pitchFamily="34" charset="0"/>
              </a:rPr>
              <a:t>)</a:t>
            </a:r>
            <a:endParaRPr kumimoji="1" lang="ja-JP" altLang="en-US" sz="3200" dirty="0">
              <a:latin typeface="Arial" pitchFamily="34" charset="0"/>
              <a:cs typeface="Arial" pitchFamily="34" charset="0"/>
            </a:endParaRPr>
          </a:p>
        </p:txBody>
      </p:sp>
      <p:sp>
        <p:nvSpPr>
          <p:cNvPr id="4" name="スライド番号プレースホルダ 3"/>
          <p:cNvSpPr>
            <a:spLocks noGrp="1"/>
          </p:cNvSpPr>
          <p:nvPr>
            <p:ph type="sldNum" sz="quarter" idx="12"/>
          </p:nvPr>
        </p:nvSpPr>
        <p:spPr>
          <a:xfrm>
            <a:off x="6912000" y="6356350"/>
            <a:ext cx="2133600" cy="365125"/>
          </a:xfrm>
        </p:spPr>
        <p:txBody>
          <a:bodyPr/>
          <a:lstStyle/>
          <a:p>
            <a:fld id="{E2817EB5-D3A1-4BE6-A503-C0AE8218218D}" type="slidenum">
              <a:rPr kumimoji="1" lang="ja-JP" altLang="en-US" smtClean="0"/>
              <a:pPr/>
              <a:t>8</a:t>
            </a:fld>
            <a:endParaRPr kumimoji="1" lang="ja-JP" altLang="en-US" dirty="0"/>
          </a:p>
        </p:txBody>
      </p:sp>
      <p:cxnSp>
        <p:nvCxnSpPr>
          <p:cNvPr id="6" name="直線コネクタ 5"/>
          <p:cNvCxnSpPr/>
          <p:nvPr/>
        </p:nvCxnSpPr>
        <p:spPr>
          <a:xfrm>
            <a:off x="72000" y="779694"/>
            <a:ext cx="9000000" cy="0"/>
          </a:xfrm>
          <a:prstGeom prst="line">
            <a:avLst/>
          </a:prstGeom>
          <a:ln w="38100">
            <a:solidFill>
              <a:srgbClr val="00B0F0"/>
            </a:solidFill>
          </a:ln>
        </p:spPr>
        <p:style>
          <a:lnRef idx="1">
            <a:schemeClr val="accent1"/>
          </a:lnRef>
          <a:fillRef idx="0">
            <a:schemeClr val="accent1"/>
          </a:fillRef>
          <a:effectRef idx="0">
            <a:schemeClr val="accent1"/>
          </a:effectRef>
          <a:fontRef idx="minor">
            <a:schemeClr val="tx1"/>
          </a:fontRef>
        </p:style>
      </p:cxnSp>
      <p:sp>
        <p:nvSpPr>
          <p:cNvPr id="9" name="コンテンツ プレースホルダ 2"/>
          <p:cNvSpPr txBox="1">
            <a:spLocks/>
          </p:cNvSpPr>
          <p:nvPr/>
        </p:nvSpPr>
        <p:spPr>
          <a:xfrm>
            <a:off x="252000" y="1196752"/>
            <a:ext cx="8640000" cy="936104"/>
          </a:xfrm>
          <a:prstGeom prst="rect">
            <a:avLst/>
          </a:prstGeom>
        </p:spPr>
        <p:txBody>
          <a:bodyPr vert="horz" lIns="91440" tIns="45720" rIns="91440" bIns="45720" rtlCol="0">
            <a:normAutofit/>
          </a:bodyPr>
          <a:lstStyle/>
          <a:p>
            <a:pPr>
              <a:buFont typeface="Arial" pitchFamily="34" charset="0"/>
              <a:buChar char="•"/>
            </a:pPr>
            <a:r>
              <a:rPr lang="ja-JP" altLang="en-US" sz="2400" dirty="0" smtClean="0"/>
              <a:t> 酸化・還元により芳香族性を示す。</a:t>
            </a:r>
            <a:endParaRPr lang="en-US" altLang="ja-JP" sz="2400" dirty="0" smtClean="0"/>
          </a:p>
        </p:txBody>
      </p:sp>
      <p:graphicFrame>
        <p:nvGraphicFramePr>
          <p:cNvPr id="10" name="Object 4"/>
          <p:cNvGraphicFramePr>
            <a:graphicFrameLocks noChangeAspect="1"/>
          </p:cNvGraphicFramePr>
          <p:nvPr/>
        </p:nvGraphicFramePr>
        <p:xfrm>
          <a:off x="1536700" y="2420938"/>
          <a:ext cx="6200775" cy="3475037"/>
        </p:xfrm>
        <a:graphic>
          <a:graphicData uri="http://schemas.openxmlformats.org/presentationml/2006/ole">
            <p:oleObj spid="_x0000_s503813" name="CS ChemDraw Drawing" r:id="rId4" imgW="2884541" imgH="1628843" progId="ChemDraw.Document.6.0">
              <p:embed/>
            </p:oleObj>
          </a:graphicData>
        </a:graphic>
      </p:graphicFrame>
      <p:sp>
        <p:nvSpPr>
          <p:cNvPr id="13" name="テキスト ボックス 12"/>
          <p:cNvSpPr txBox="1"/>
          <p:nvPr/>
        </p:nvSpPr>
        <p:spPr>
          <a:xfrm>
            <a:off x="899592" y="1844824"/>
            <a:ext cx="4104457" cy="400110"/>
          </a:xfrm>
          <a:prstGeom prst="rect">
            <a:avLst/>
          </a:prstGeom>
          <a:noFill/>
        </p:spPr>
        <p:txBody>
          <a:bodyPr wrap="square" rtlCol="0">
            <a:spAutoFit/>
          </a:bodyPr>
          <a:lstStyle/>
          <a:p>
            <a:r>
              <a:rPr lang="en-US" altLang="ja-JP" sz="2000" dirty="0"/>
              <a:t>Ex) </a:t>
            </a:r>
            <a:r>
              <a:rPr lang="ja-JP" altLang="en-US" sz="2000" dirty="0"/>
              <a:t>非芳香族⇒芳香族ジアニオン</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252000" y="59614"/>
            <a:ext cx="8640000" cy="720000"/>
          </a:xfrm>
        </p:spPr>
        <p:txBody>
          <a:bodyPr>
            <a:normAutofit/>
          </a:bodyPr>
          <a:lstStyle/>
          <a:p>
            <a:r>
              <a:rPr kumimoji="1" lang="en-US" altLang="ja-JP" sz="3200" dirty="0" smtClean="0">
                <a:latin typeface="Arial" pitchFamily="34" charset="0"/>
                <a:cs typeface="Arial" pitchFamily="34" charset="0"/>
              </a:rPr>
              <a:t>Summary</a:t>
            </a:r>
            <a:endParaRPr kumimoji="1" lang="ja-JP" altLang="en-US" sz="3200" dirty="0">
              <a:latin typeface="Arial" pitchFamily="34" charset="0"/>
              <a:cs typeface="Arial" pitchFamily="34" charset="0"/>
            </a:endParaRPr>
          </a:p>
        </p:txBody>
      </p:sp>
      <p:sp>
        <p:nvSpPr>
          <p:cNvPr id="3" name="コンテンツ プレースホルダ 2"/>
          <p:cNvSpPr>
            <a:spLocks noGrp="1"/>
          </p:cNvSpPr>
          <p:nvPr>
            <p:ph idx="1"/>
          </p:nvPr>
        </p:nvSpPr>
        <p:spPr>
          <a:xfrm>
            <a:off x="251520" y="1340768"/>
            <a:ext cx="8640000" cy="864096"/>
          </a:xfrm>
        </p:spPr>
        <p:txBody>
          <a:bodyPr>
            <a:normAutofit/>
          </a:bodyPr>
          <a:lstStyle/>
          <a:p>
            <a:pPr marL="95250" indent="-95250"/>
            <a:r>
              <a:rPr lang="en-US" altLang="ja-JP" sz="2400" dirty="0" smtClean="0">
                <a:latin typeface="Arial" pitchFamily="34" charset="0"/>
                <a:cs typeface="Arial" pitchFamily="34" charset="0"/>
              </a:rPr>
              <a:t> </a:t>
            </a:r>
            <a:r>
              <a:rPr lang="ja-JP" altLang="en-US" sz="2400" dirty="0" smtClean="0">
                <a:latin typeface="Arial" pitchFamily="34" charset="0"/>
                <a:cs typeface="Arial" pitchFamily="34" charset="0"/>
              </a:rPr>
              <a:t>環の大きさが</a:t>
            </a:r>
            <a:r>
              <a:rPr lang="ja-JP" altLang="en-US" sz="2400" dirty="0" smtClean="0">
                <a:latin typeface="Arial" pitchFamily="34" charset="0"/>
                <a:cs typeface="Arial" pitchFamily="34" charset="0"/>
              </a:rPr>
              <a:t>少し異なるだけで</a:t>
            </a:r>
            <a:r>
              <a:rPr lang="ja-JP" altLang="en-US" sz="2400" dirty="0" smtClean="0">
                <a:latin typeface="Arial" pitchFamily="34" charset="0"/>
                <a:cs typeface="Arial" pitchFamily="34" charset="0"/>
              </a:rPr>
              <a:t>分子</a:t>
            </a:r>
            <a:r>
              <a:rPr lang="ja-JP" altLang="en-US" sz="2400" dirty="0" smtClean="0">
                <a:latin typeface="Arial" pitchFamily="34" charset="0"/>
                <a:cs typeface="Arial" pitchFamily="34" charset="0"/>
              </a:rPr>
              <a:t>の安定性、性質</a:t>
            </a:r>
            <a:r>
              <a:rPr lang="ja-JP" altLang="en-US" sz="2400" dirty="0" smtClean="0">
                <a:latin typeface="Arial" pitchFamily="34" charset="0"/>
                <a:cs typeface="Arial" pitchFamily="34" charset="0"/>
              </a:rPr>
              <a:t>、反応性</a:t>
            </a:r>
            <a:r>
              <a:rPr lang="ja-JP" altLang="en-US" sz="2400" dirty="0" smtClean="0">
                <a:latin typeface="Arial" pitchFamily="34" charset="0"/>
                <a:cs typeface="Arial" pitchFamily="34" charset="0"/>
              </a:rPr>
              <a:t>が大きく異なる。</a:t>
            </a:r>
            <a:endParaRPr lang="en-US" altLang="ja-JP" sz="2400" dirty="0" smtClean="0">
              <a:latin typeface="Arial" pitchFamily="34" charset="0"/>
              <a:cs typeface="Arial" pitchFamily="34" charset="0"/>
            </a:endParaRPr>
          </a:p>
          <a:p>
            <a:pPr marL="0" indent="0"/>
            <a:endParaRPr lang="en-US" altLang="ja-JP" sz="2400" dirty="0" smtClean="0">
              <a:latin typeface="Arial" pitchFamily="34" charset="0"/>
              <a:cs typeface="Arial" pitchFamily="34" charset="0"/>
            </a:endParaRPr>
          </a:p>
        </p:txBody>
      </p:sp>
      <p:sp>
        <p:nvSpPr>
          <p:cNvPr id="4" name="スライド番号プレースホルダ 3"/>
          <p:cNvSpPr>
            <a:spLocks noGrp="1"/>
          </p:cNvSpPr>
          <p:nvPr>
            <p:ph type="sldNum" sz="quarter" idx="12"/>
          </p:nvPr>
        </p:nvSpPr>
        <p:spPr>
          <a:xfrm>
            <a:off x="6912000" y="6356350"/>
            <a:ext cx="2133600" cy="365125"/>
          </a:xfrm>
        </p:spPr>
        <p:txBody>
          <a:bodyPr/>
          <a:lstStyle/>
          <a:p>
            <a:fld id="{E2817EB5-D3A1-4BE6-A503-C0AE8218218D}" type="slidenum">
              <a:rPr kumimoji="1" lang="ja-JP" altLang="en-US" smtClean="0"/>
              <a:pPr/>
              <a:t>9</a:t>
            </a:fld>
            <a:endParaRPr kumimoji="1" lang="ja-JP" altLang="en-US" dirty="0"/>
          </a:p>
        </p:txBody>
      </p:sp>
      <p:cxnSp>
        <p:nvCxnSpPr>
          <p:cNvPr id="6" name="直線コネクタ 5"/>
          <p:cNvCxnSpPr/>
          <p:nvPr/>
        </p:nvCxnSpPr>
        <p:spPr>
          <a:xfrm>
            <a:off x="72000" y="779694"/>
            <a:ext cx="9000000" cy="0"/>
          </a:xfrm>
          <a:prstGeom prst="line">
            <a:avLst/>
          </a:prstGeom>
          <a:ln w="38100">
            <a:solidFill>
              <a:srgbClr val="00B0F0"/>
            </a:solidFill>
          </a:ln>
        </p:spPr>
        <p:style>
          <a:lnRef idx="1">
            <a:schemeClr val="accent1"/>
          </a:lnRef>
          <a:fillRef idx="0">
            <a:schemeClr val="accent1"/>
          </a:fillRef>
          <a:effectRef idx="0">
            <a:schemeClr val="accent1"/>
          </a:effectRef>
          <a:fontRef idx="minor">
            <a:schemeClr val="tx1"/>
          </a:fontRef>
        </p:style>
      </p:cxnSp>
      <p:graphicFrame>
        <p:nvGraphicFramePr>
          <p:cNvPr id="543745" name="Object 1"/>
          <p:cNvGraphicFramePr>
            <a:graphicFrameLocks noChangeAspect="1"/>
          </p:cNvGraphicFramePr>
          <p:nvPr/>
        </p:nvGraphicFramePr>
        <p:xfrm>
          <a:off x="1350963" y="2973388"/>
          <a:ext cx="6157912" cy="1103312"/>
        </p:xfrm>
        <a:graphic>
          <a:graphicData uri="http://schemas.openxmlformats.org/presentationml/2006/ole">
            <p:oleObj spid="_x0000_s543745" name="CS ChemDraw Drawing" r:id="rId4" imgW="6168828" imgH="1110574" progId="ChemDraw.Document.6.0">
              <p:embed/>
            </p:oleObj>
          </a:graphicData>
        </a:graphic>
      </p:graphicFrame>
      <p:sp>
        <p:nvSpPr>
          <p:cNvPr id="7" name="右矢印 6"/>
          <p:cNvSpPr/>
          <p:nvPr/>
        </p:nvSpPr>
        <p:spPr>
          <a:xfrm>
            <a:off x="541122" y="4488696"/>
            <a:ext cx="429093" cy="216024"/>
          </a:xfrm>
          <a:prstGeom prst="rightArrow">
            <a:avLst/>
          </a:prstGeom>
          <a:solidFill>
            <a:srgbClr val="00B0F0"/>
          </a:solidFill>
          <a:ln>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dirty="0">
              <a:solidFill>
                <a:srgbClr val="FFC000"/>
              </a:solidFill>
            </a:endParaRPr>
          </a:p>
        </p:txBody>
      </p:sp>
      <p:sp>
        <p:nvSpPr>
          <p:cNvPr id="8" name="コンテンツ プレースホルダ 2"/>
          <p:cNvSpPr txBox="1">
            <a:spLocks/>
          </p:cNvSpPr>
          <p:nvPr/>
        </p:nvSpPr>
        <p:spPr>
          <a:xfrm>
            <a:off x="971120" y="4365104"/>
            <a:ext cx="8172880" cy="1512168"/>
          </a:xfrm>
          <a:prstGeom prst="rect">
            <a:avLst/>
          </a:prstGeom>
        </p:spPr>
        <p:txBody>
          <a:bodyPr vert="horz" lIns="91440" tIns="45720" rIns="91440" bIns="45720" rtlCol="0">
            <a:noAutofit/>
          </a:bodyPr>
          <a:lstStyle/>
          <a:p>
            <a:pPr lvl="0"/>
            <a:r>
              <a:rPr lang="ja-JP" altLang="en-US" sz="2400" dirty="0" smtClean="0">
                <a:latin typeface="Arial" pitchFamily="34" charset="0"/>
                <a:cs typeface="Arial" pitchFamily="34" charset="0"/>
              </a:rPr>
              <a:t>有機化学の面白さ</a:t>
            </a:r>
            <a:endParaRPr lang="en-US" altLang="ja-JP" sz="2400" dirty="0" smtClean="0">
              <a:latin typeface="Arial" pitchFamily="34" charset="0"/>
              <a:cs typeface="Arial" pitchFamily="34" charset="0"/>
            </a:endParaRPr>
          </a:p>
          <a:p>
            <a:pPr lvl="0"/>
            <a:r>
              <a:rPr lang="ja-JP" altLang="en-US" sz="2400" dirty="0" smtClean="0">
                <a:latin typeface="Arial" pitchFamily="34" charset="0"/>
                <a:cs typeface="Arial" pitchFamily="34" charset="0"/>
              </a:rPr>
              <a:t>性質の違いを利用してさまざまな機能を持った分子を合成することができる</a:t>
            </a:r>
            <a:endParaRPr lang="en-US" altLang="ja-JP" sz="2400" dirty="0">
              <a:latin typeface="Arial" pitchFamily="34" charset="0"/>
              <a:cs typeface="Arial" pitchFamily="34" charset="0"/>
            </a:endParaRPr>
          </a:p>
        </p:txBody>
      </p:sp>
      <p:graphicFrame>
        <p:nvGraphicFramePr>
          <p:cNvPr id="9" name="Object 1"/>
          <p:cNvGraphicFramePr>
            <a:graphicFrameLocks noChangeAspect="1"/>
          </p:cNvGraphicFramePr>
          <p:nvPr/>
        </p:nvGraphicFramePr>
        <p:xfrm>
          <a:off x="2052638" y="2046288"/>
          <a:ext cx="4721225" cy="846137"/>
        </p:xfrm>
        <a:graphic>
          <a:graphicData uri="http://schemas.openxmlformats.org/presentationml/2006/ole">
            <p:oleObj spid="_x0000_s543746" name="CS ChemDraw Drawing" r:id="rId5" imgW="2730522" imgH="491787" progId="ChemDraw.Document.6.0">
              <p:embed/>
            </p:oleObj>
          </a:graphicData>
        </a:graphic>
      </p:graphicFrame>
    </p:spTree>
  </p:cSld>
  <p:clrMapOvr>
    <a:masterClrMapping/>
  </p:clrMapOvr>
  <p:timing>
    <p:tnLst>
      <p:par>
        <p:cTn id="1" dur="indefinite" restart="never" nodeType="tmRoot"/>
      </p:par>
    </p:tnLst>
  </p:timing>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12742</TotalTime>
  <Words>397</Words>
  <Application>Microsoft Office PowerPoint</Application>
  <PresentationFormat>画面に合わせる (4:3)</PresentationFormat>
  <Paragraphs>92</Paragraphs>
  <Slides>9</Slides>
  <Notes>9</Notes>
  <HiddenSlides>0</HiddenSlides>
  <MMClips>0</MMClips>
  <ScaleCrop>false</ScaleCrop>
  <HeadingPairs>
    <vt:vector size="6" baseType="variant">
      <vt:variant>
        <vt:lpstr>テーマ</vt:lpstr>
      </vt:variant>
      <vt:variant>
        <vt:i4>1</vt:i4>
      </vt:variant>
      <vt:variant>
        <vt:lpstr>埋め込まれた OLE サーバー</vt:lpstr>
      </vt:variant>
      <vt:variant>
        <vt:i4>1</vt:i4>
      </vt:variant>
      <vt:variant>
        <vt:lpstr>スライド タイトル</vt:lpstr>
      </vt:variant>
      <vt:variant>
        <vt:i4>9</vt:i4>
      </vt:variant>
    </vt:vector>
  </HeadingPairs>
  <TitlesOfParts>
    <vt:vector size="11" baseType="lpstr">
      <vt:lpstr>Office テーマ</vt:lpstr>
      <vt:lpstr>CS ChemDraw Drawing</vt:lpstr>
      <vt:lpstr>Hückel 則と 芳香族・反芳香族・非芳香族性</vt:lpstr>
      <vt:lpstr>Contents</vt:lpstr>
      <vt:lpstr>Hückel 則</vt:lpstr>
      <vt:lpstr>Hückel 則</vt:lpstr>
      <vt:lpstr>芳香族 (Aromatic)</vt:lpstr>
      <vt:lpstr>反芳香族 (Anti-aromatic)</vt:lpstr>
      <vt:lpstr>非芳香族 (Non-aromatic)</vt:lpstr>
      <vt:lpstr>シクロオクタテトラエン (非芳香族)</vt:lpstr>
      <vt:lpstr>Summary</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スライド 1</dc:title>
  <dc:creator>Fujita</dc:creator>
  <cp:lastModifiedBy>Fujita</cp:lastModifiedBy>
  <cp:revision>1039</cp:revision>
  <dcterms:created xsi:type="dcterms:W3CDTF">2013-05-01T12:36:29Z</dcterms:created>
  <dcterms:modified xsi:type="dcterms:W3CDTF">2014-07-16T11:34:22Z</dcterms:modified>
</cp:coreProperties>
</file>